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78" r:id="rId2"/>
    <p:sldId id="2018" r:id="rId3"/>
    <p:sldId id="1891" r:id="rId4"/>
    <p:sldId id="2017" r:id="rId5"/>
    <p:sldId id="1567" r:id="rId6"/>
    <p:sldId id="2019" r:id="rId7"/>
    <p:sldId id="2020" r:id="rId8"/>
    <p:sldId id="441" r:id="rId9"/>
    <p:sldId id="1985" r:id="rId10"/>
    <p:sldId id="1990" r:id="rId11"/>
    <p:sldId id="1992" r:id="rId12"/>
    <p:sldId id="1988" r:id="rId13"/>
    <p:sldId id="1993" r:id="rId14"/>
    <p:sldId id="2023" r:id="rId15"/>
    <p:sldId id="2022" r:id="rId16"/>
    <p:sldId id="1970" r:id="rId17"/>
    <p:sldId id="2021" r:id="rId18"/>
    <p:sldId id="1978" r:id="rId19"/>
    <p:sldId id="2025" r:id="rId20"/>
    <p:sldId id="2000" r:id="rId21"/>
    <p:sldId id="2026" r:id="rId22"/>
    <p:sldId id="2031" r:id="rId23"/>
    <p:sldId id="1996" r:id="rId24"/>
    <p:sldId id="1997" r:id="rId25"/>
    <p:sldId id="1998" r:id="rId26"/>
    <p:sldId id="1999" r:id="rId27"/>
    <p:sldId id="2001" r:id="rId28"/>
    <p:sldId id="2002" r:id="rId29"/>
    <p:sldId id="2003" r:id="rId30"/>
    <p:sldId id="2027" r:id="rId31"/>
    <p:sldId id="2004" r:id="rId32"/>
    <p:sldId id="1987" r:id="rId33"/>
    <p:sldId id="2011" r:id="rId34"/>
    <p:sldId id="2007" r:id="rId35"/>
    <p:sldId id="2028" r:id="rId36"/>
    <p:sldId id="2030" r:id="rId37"/>
    <p:sldId id="2010" r:id="rId38"/>
    <p:sldId id="2006" r:id="rId39"/>
    <p:sldId id="2009" r:id="rId40"/>
    <p:sldId id="2012" r:id="rId41"/>
    <p:sldId id="2013" r:id="rId42"/>
    <p:sldId id="1971" r:id="rId43"/>
    <p:sldId id="2024" r:id="rId44"/>
    <p:sldId id="2016" r:id="rId45"/>
    <p:sldId id="2029" r:id="rId46"/>
    <p:sldId id="2014" r:id="rId47"/>
    <p:sldId id="2005" r:id="rId48"/>
    <p:sldId id="1417" r:id="rId49"/>
    <p:sldId id="1989" r:id="rId50"/>
    <p:sldId id="1913" r:id="rId51"/>
    <p:sldId id="1983" r:id="rId52"/>
    <p:sldId id="1457" r:id="rId53"/>
    <p:sldId id="1886" r:id="rId54"/>
    <p:sldId id="1516" r:id="rId5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FFFFFF"/>
    <a:srgbClr val="0058F9"/>
    <a:srgbClr val="FC6A00"/>
    <a:srgbClr val="FFE8E7"/>
    <a:srgbClr val="0044F9"/>
    <a:srgbClr val="F6DAC7"/>
    <a:srgbClr val="FBC2C1"/>
    <a:srgbClr val="0030FF"/>
    <a:srgbClr val="9FFA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0"/>
    <p:restoredTop sz="88163"/>
  </p:normalViewPr>
  <p:slideViewPr>
    <p:cSldViewPr snapToGrid="0" snapToObjects="1">
      <p:cViewPr varScale="1">
        <p:scale>
          <a:sx n="95" d="100"/>
          <a:sy n="95" d="100"/>
        </p:scale>
        <p:origin x="184" y="456"/>
      </p:cViewPr>
      <p:guideLst/>
    </p:cSldViewPr>
  </p:slideViewPr>
  <p:outlineViewPr>
    <p:cViewPr>
      <p:scale>
        <a:sx n="33" d="100"/>
        <a:sy n="33" d="100"/>
      </p:scale>
      <p:origin x="0" y="-41408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154" d="100"/>
        <a:sy n="15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1T17:37:44.78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18 12550 240924 42423,'0'-10'1041'0'0,"0"3"-1525"0"0,0 7 0 0 0,0 15 0 0 0,0 5 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699 0 12696,'-54'0'-882,"3"24"1057,8 13 1,1 29-241,-5 3 1,3-5-171,3-17 0,2 1-115,-8-7 183,1 8-277,-22-5 444,4 1 0,2-10 0,11-10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612 1 12665,'-62'15'491,"1"20"1,11 35-36,3 12 0,5-5-735,7-24 0,-6-1-705,0 1 243,-7-1-243,-5 8 957,7-6 0,-5-9 0,16-12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665 10 12632,'-55'-9'491,"-3"9"1,2 31-374,-8 15 0,0 11-107,11 1 0,-5 6-187,0 12 0,2 1 176,9 5 0,-3-5 0,5-7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305 761 8263,'0'55'0,"0"1"0,0 4 0,0 2-217,0 4 1,0 2 0,0 4-1,0 2 306,0 1 1,0 9 50,0-3 0,0 3 0,0-3 179,0-5-304,0 3 1,0 5-1,0 13 43,0-45 1,0 1-1,0 1 1,0 0-426,0-1 0,0-1 0,0 0 0,0 1 349,0-1 1,0 1 0,0 2 0,0 0 7,0 0 0,0 1 14,0 3 1,0 0 0,0-2 0,0 1-1000,1 3 0,-2 0 1003,-3 0 1,0 0-1,3 3 1,0 0 6,-1 0 0,-1 0 0,1 5 1,0 0-6,-1 1 1,0 0 83,2-1 0,0 2-84,-3 6 0,0 1 0,1 0 0,0 1 45,1 5 1,-1 1 0,-1-3 0,0 1-103,1-2 0,0 1 0,2-3 0,0 1 87,-2-2 0,0 1 0,-1 1 0,0-1-203,2-3 1,-1 0 0,-1-1-1,0-1 108,1-10 1,0 0 28,2 4 0,0 0 1,-3-2-1,0 0 1,4 2-1,0 0-45,0-4 1,0 0-1,0-3 1,0 0 16,0-6 0,0 1 1,0 0-1,0 2-29,0 3 1,0 0-1,0 3 1,0 0 65,0 1 0,0-2 1,0-3-1,0-1-8,0-6 1,0-1 0,0-1 0,0 0 565,0 43 0,0-1-588,0-6 0,0-9-174,0-8 1,-2-14 28,-3-10-60,3-7 1,-8 2 0,6-12 1025,-2-6-774,0-3 0,6 5 0,0 2 0</inkml:trace>
  <inkml:trace contextRef="#ctx0" brushRef="#br0" timeOffset="1">340 464 8444,'0'-9'-2708,"0"-7"2708,0 14 505,-8-13-139,6 13-88,-5-6 171,7 8 2,0 0-233,-8 0-211,6 0 129,-6 0 0,8 2-192,0 4 1,-6-2 70,0 7 0,-1 1 8,1 5 0,4 3-29,-4 3 1,-4 4 47,-1 8 0,1 2 2,-2 4 0,1 3-5,-7 9 0,-1-3-85,-4-3 0,3 1 43,-3-7 1,-2 6-13,1-7 1,7-5-1,5-6 1,3-13-18,-3 1 18,-4-11 0,16 0 12,0-12 1,2-5 15,10-13 0,0-3-20,5-8 1,3-9 80,3-9 0,-2-7-74,8-10 1,-2-5-214,3-1 0,-5-6 213,-8 7 0,3-7-1,3 7 1,-4-1 165,5 6 1,-11 16-147,-1 7 0,-6 12 211,5 12-174,-7 0 38,4 21 1,-8 2 32,0 11 0,0 11 8,0 1 1,6 0 206,0-5 1,5 7-249,-5 4 0,8-2 121,-3 2 1,5-2-125,1 3 1,1 3 76,-1-4 0,1 4-58,-1 2 0,3-2 15,3-4 1,-4 6-67,5 0 0,-5-1-22,-2 7 1,-1 2 6,-4-2 1,3 7-5,-3-1 0,1-3-118,-1 3 1,2-8 82,-9 1 1,7-10-97,-6-7 1,5 2 115,-5-2 1,2-5-139,-2-7 157,-4-7-17,6 12-42,-1-14 2,-5 6-1,6-8 4,-8 0-26,0-8 0,0 4 23,0-8-312,0 8 262,-8-11 0,1 5-3,-5-7 1,-4 5-12,5 0 0,-5 7-108,-1-7 0,-7 0-13,1-5 0,-2-1 114,2 1 0,1 3-11,-7-3 0,0 3 1,-6-9 1,0 9 81,0 3 0,0 1-56,0-2 1,1-1 18,-1 7 1,5-6 60,1 7 1,8-1-78,-2 6 0,3 2 141,3 4 1,1-3-114,5 9 1,3-6-117,8 6 100,-8-9-324,6 13 96,-6-14-5,8 6 0,2-8-204,4 0 1,4 0 126,7 0 1,1 0 361,-1 0 0,9-8 0,1-2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12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71 627 13079,'-10'-2'-925,"4"-4"1,2 4 1089,-2-3-306,4 3-180,-5 2 658,-1-8-285,6 6 1,-8-6-239,4 8 283,4 0-71,-5 0 54,7 0 207,0 8-215,0-6-103,0 6 194,0-1 0,2-5-55,3 4 0,-1-4-9,8-2 0,-6 2-3,5 4-176,1-4 0,6 6 54,-1-8 1,0 0 246,1 0 0,-1 0-37,1 0 0,5 0-24,0 0 0,3 0-74,-3 0 1,-2 0-55,8 0 1,-1 0 9,1 0 1,4 5-9,-4 1 0,2 0-16,-2-6 0,10 6-19,-4 0 0,5-1 26,1-5 0,12 6 9,11 0 0,11 0 21,7-6 1,11 0-418,6 0 1,-2 0 381,2 0 1,-44-1 0,0 0-12,3-2 0,1 0 0,6 2 0,0-2 7,-4-3 1,0 1-1,1 2 1,0 2 1,-3-2 1,-1 0 0,4-1-1,0 0-9,-4 1 1,0 0 0,5 0-1,1 1-6,-3 1 0,0 2 1,-4-1-1,0 0-50,1 0 1,1 0-1,-2 0 1,0 0 38,-1 0 1,-1 0 0,2 0-1,0 0 8,1 0 1,1 0 0,-1 0 0,0 0-13,6 0 0,0 0 0,1 0 0,0 0 31,-1 0 0,0 0 1,5-3-1,0 0-264,1 0 1,0 0 0,1-1 0,1 0 288,1 1 0,0 0 1,3 2-1,-1 0-24,-5-2 1,0 1 0,5 0 0,1 2 5,0 0 1,0 0 0,-2-3 0,-1 0 21,0 0 1,0 0-1,0 0 1,1 0-4,-1 3 0,0 0 0,0 0 0,-1 0-15,-1 0 1,-2 0 0,-3 0 0,0 0 8,-2 0 1,0 0 0,7 0 0,2 0-113,-1 0 1,1 0 0,2 0 0,0 0 34,-5 0 1,-1 0-1,-1-2 1,0-2 29,2 1 1,0 0-1,4 0 1,1 1-6,7 1 0,-1 2 1,-3-2-1,-1 0-3,-4-2 0,0 0 0,2 2 0,1 0 12,3-2 0,0 0 1,1-1-1,1 0 5,0 1 1,1 1 0,-2-2-1,-1 2 66,-4 2 0,1 0 1,2-3-1,1 0-60,5 0 1,1 0 0,0 0 0,-1 0-2,-5 3 0,-1 0 0,4-2 1,-1-2-5,-2 2 0,-1-1 1,-3-1-1,0 0 5,0 1 1,1 0 0,0 1-1,-1 0 44,1-4 1,0 1 0,0 2 0,1 2 76,-1-2 1,-1 0 0,-1-1-1,0 0 2,-4 1 1,0 0 0,6-3-1,3 1-57,2 1 1,1 2-1,-4-2 1,-1 0-62,-1 1 1,-1 0-1,2 2 1,0 0 31,1-1 0,1-2 0,5 1 0,1-1-157,2 1 0,0 0 0,-3-1 1,-3 0-336,-5 1 0,0 0 1,5 2-1,3 0 213,3-1 0,0-2 0,-3 1 0,-1-1 94,-7 1 1,-1 0 0,3 0 0,0 0-226,-5 3 0,-1 0 0,3-1 0,0 0 278,-2-2 0,-1 0 1,-3 2-1,-2 0-49,-9-1 0,0-1 0,6 1 0,1 0 231,-2-1 1,2 0 0,1 2 0,1 0-63,1-2 1,-2 0 0,0 2 0,-2 0-3,-3 1 0,1 0 0,6 0 1,1 0-25,4 0 1,0 0 0,-1 0 0,0 0-3,-3 0 0,1 0 0,3 0 0,0 0-41,-3 0 1,0 0 0,4 0-1,1 0-59,-2 0 0,-1 0 1,1 1-1,-2 0 43,-4 2 1,0 0-1,2-2 1,0 2-96,-2 3 1,0-1 0,1-2-1,-1-2 49,1 2 1,-2 0 0,-5-1 0,-1 0-81,-8 1 0,0 0 0,3-2 1,-1 0-60,45 5 0,-43-5 0,1 0 42,-5-2 0,0 2 1,2 1-1,-1 1 196,46 3 0,0-2 0,-8-2 0,0 6 0,3 1 0</inkml:trace>
  <inkml:trace contextRef="#ctx0" brushRef="#br1" timeOffset="1">18024 522 8406,'-10'-9'952,"2"-7"-873,8 14 0,-2-6 199,-3 8-82,3-7 0,-8 5-169,4-4 0,2 4 169,-7 2 0,5-6-55,-6 0 0,6 0-48,-5 6 0,-1-5-154,-5-1 0,-1-6 108,1 6 1,-9-7-142,-3 1 0,-4 2 14,-2-1 0,-5-7 134,-1-5 0,-6-6-92,7 6 1,-7-8 47,6 1 1,0-3-74,7-1 0,1 4 99,3 1 1,3 10 5,4 1 1,4 3-23,-5 9 1,13 2-1,5 10 1,4 4 60,2 7 0,0 3-57,0 3 0,2-4 78,4 5 1,3 1-66,9-2 1,1 0 58,5-5 0,-3-1-49,8 1 0,-6-1 5,6 1 0,0-1-50,6 1 0,0-7-8,0 1 0,2-2-91,4 1 0,-2 5 76,7-5 1,-1 3-101,1-2 1,3-3 112,-8-3 0,-1-2-42,-5 8 23,-7-8-10,-11 3 96,-9-7 0,-12 0 16,-8 0 0,-1 6 8,-16 0 1,-1 2-60,-4-2 0,-3-5 146,-4 5 0,2 2-131,-7-2 0,-1 6 19,-5-7 0,5 7-32,0-6 0,7 7 1,-7-1 1,6-2-34,-5 1 0,7 1-14,-2 6 0,10-7 100,2 1 0,8-3-30,-3 3 110,13 4-93,3-14 119,8 5 0,2-7-204,4 0 0,2-7 4,3-5 0,5 0 17,-5-5 1,-1 7-133,2-13 0,-8 7-82,1-7 0,3-4 43,-2-2 1,0 2 74,-6-2 0,0-1 18,0-5 1,0-5 140,0-1 0,0-6-70,0 7 0,-2-3 27,-4 2 1,2 4-77,-7-3 0,7 10-31,-2 7-372,-4 4 361,0 9 1,1 4-320,3 12 0,4 6 122,2 11 1,8 2-452,3 4 1,5 4-40,1-4 782,1 4 0,7 2 0,2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14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88 245 8162,'2'-16'-2089,"4"5"2280,-4 3-321,6 8 120,-1 8 1,-5 2-8,4 7 0,-4 0-124,-2 1 1,0-1 143,0 1 0,0-1-15,0 1 0,0-1-20,0 1 24,0-1 10,0 1 0,0-1-2,0 1 0,0-1 0,-8 0 0,-1 1 0</inkml:trace>
  <inkml:trace contextRef="#ctx0" brushRef="#br0" timeOffset="1">18 262 8162,'0'-17'-2242,"0"0"2259,0-1 15,0 1-13,0-1 0,-2 3 1,-4 3 1,5 2 17,-5 4 44,4 5-42,2-15 9,0 14 8,0-13 15,0 13 1,0-8 55,0 4-49,0 4 1,0-8 201,0 5-230,0 3 0,0-8 140,0 4-64,0 4 94,0-6-237,0 1 19,8 5-10,-7-6-57,7 8 1392,-8 0-1230,0-8 0,0 6 311,0-6-204,0 24 1,0-10 196,0 11-278,0-3 0,0 5-64,0 5 0,0-5 53,0 4 1,2 4-161,4 3 1,-4 3 86,4 1 0,1 3-70,-1 4 0,2 2 20,-2 3 1,-2 5-34,7-5 0,-5 5 59,6 1 0,-8 1-1,2-1 0,-3-5-17,3-1 0,-4-7 19,4 2 0,-2 1-45,2-1 0,-4 0 47,4-6 0,-5 0-136,-1 0 1,6 5 43,0 1 1,0 2 28,-6-2 0,6 1 7,0 5 0,1 7 2,-1-7 1,-2 5 128,8-11 1,-8 0-79,1-6 0,3 0 18,-2-1 0,2-4-32,-2-1 1,-3-6 15,9 6 1,-6-2-9,6 2 1,-7 2-2,7-7 0,-8-1-23,2-6 0,1 7 16,-1-1 0,6 0-324,-6-5 252,0-1 0,-6 1-160,0-1 0,0-5-126,0-1-105,0-7 235,0 12 298,0-14-51,0 6-214,-8-8 557,6 0 140,-6 0-436,8-8-248,-8 6-74,6-14 164,-5 14-15,7-13 37,0 13 61,0-14-121,0 14 212,0-13 0,0 11-114,0-8 1,0 7-82,0-7-25,0 8-248,0-11 191,0 5 1,0-2-34,0 1-198,0 7 175,0-12-64,0 14 1,0-8 312,0 5 0,0 3 0,0-6 0</inkml:trace>
  <inkml:trace contextRef="#ctx0" brushRef="#br0" timeOffset="2">88 70 8221,'2'-11'-240,"4"-1"-269,-4 8 1231,6-11 14,-8 13-419,0-14-104,0 14 0,0-4-77,0 12 82,0 4 0,0 2-108,0-1 1,0 1 9,0 5 1,0 1-117,0-1 1,0 1 2,0-1 1,0 1 67,0-1 1,0 1-72,0-1 1,0 6 42,0 1 0,1 1-146,5-2 0,-4-2 73,4 9 0,2-7-90,-2 6 0,1 0 94,-1 6 1,-2 8-95,8 3 1,-8 5-48,1 1 1,3 2 86,-2 5 1,2-5-181,-2 4 0,-4 8 68,3-2 1,3 8-92,-2-8 1,6 4-55,-7 2 0,3 13 333,-2 5 0,-4 1 0,8-4 0,-1 3 0,3 7 0,-6-45 0,0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17"/>
    </inkml:context>
    <inkml:brush xml:id="br0">
      <inkml:brushProperty name="width" value="0.17143" units="cm"/>
      <inkml:brushProperty name="height" value="0.17143" units="cm"/>
      <inkml:brushProperty name="color" value="#F6630D"/>
    </inkml:brush>
    <inkml:brush xml:id="br1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823 2740 7566,'-5'6'217,"1"2"-30,4-7-201,0 3-11,0 0-50,0-3 148,0 7-4,4-3 127,-3 0-162,7 3 1,-6-2 134,4 3-80,-4-4-155,6 3 126,-7 1-45,12 1 1,-10 7 27,6-5 14,-2 0 17,2 1-32,0-2 104,1 6-86,-1-3-118,0 5 65,0-5-24,0 3 0,0-3 33,1 1 0,-1 1-48,0-4 33,-4 1 0,3-4 57,-2 0 1,-1 0-53,2 0 1,-4-3 10,3 1-1,-4-1 0,6 3 2,-2 0 1,-1-3-183,1 0 181,-4 0-106,11 4 74,-7 3 20,11-3 1,-7 6-20,2-3 1,-4-4 68,-2-3 0,0 0-50,3 3 1,0 0 0,0 0-4,1 1 5,-1-1 1,0 3-7,0 0 10,0 1-30,0-4 18,1 4 1,-4-3 88,0 2 9,-4-1 13,6-2-10,-3 4 27,4-3-124,1 8 0,-1-8 32,0 2 0,-3-2-95,0-1 116,0 1-188,3-1 149,5 0-82,-4 0 103,3 0-17,-4 0 0,0 1 73,1-1 1,-4-3-71,0 0-6,-4 0 1,9 3 5,-2 1 1,3-4-34,-3 0 38,0 0 0,3 3-91,0 0 67,1 0 0,-4 1-7,0-1 92,0-4-75,0 7 194,1-6-189,-1 8 0,0-8 145,0 0-87,-4-4-13,3 6-46,-3-3 3,5 4-116,-1 5 140,0-4-83,0 7 0,0-7 44,1 2 0,-4-1-15,0-2 1,-3-3 5,3 0 0,-3 0 43,3 3 1,-3-2-39,3-1 4,-4-4-14,6 9 13</inkml:trace>
  <inkml:trace contextRef="#ctx0" brushRef="#br0" timeOffset="1">1674 3842 10431,'3'1'4,"3"11"-21,-2-8 19</inkml:trace>
  <inkml:trace contextRef="#ctx0" brushRef="#br0" timeOffset="2">1693 3864 10425,'2'1'2,"4"8"5,0-3 1,-3-1-10,3 1 34,-2-2-31</inkml:trace>
  <inkml:trace contextRef="#ctx0" brushRef="#br0" timeOffset="3">1729 3903 10476,'3'3'2,"5"5"-10</inkml:trace>
  <inkml:trace contextRef="#ctx0" brushRef="#br0" timeOffset="4">1748 3922 10476,'2'3'2,"7"6"13,-4 0-8,8-4 142,-11 3-132,10-3 104,-7 4-97,8-3 10,-3 2-78,4-3 87,-5 0-131,0 3 97,0-3 0,0 1-34,1 0 1,-4-3 13,0 4 115,0-5-62,3 6 11,0-3 140,0 4-148,5 0-66,0 0 81,0 1-122,4-1 109,-8 0-40,7 0-12,-7 0 2,4 0-7,-9 1 23,3-1-27,-3-4 21,4 3 0,-3-3-26,0 4 25,-4 1-109,7-1-56,-4 0 66,4 0 1,0-3 106,0 0 1,-3-3-65,0 3 40,1-3 0,2 5-57,0-2 150,-4-2-118,3 4 111,1-3-67,2 4 1,2-3 11,-4 1-21,0-5 0,0 3 0,0-2 2,-3-2-2,2 7 0,1-7 0,1 7 0,6-6-4,-3 4 4,-5-4-1,0 6 2,1-6-2,1 6 1,4-7 1,-5 7-2,0-2 2,0-2-2,0 4 2,1-3-138,-1 4 130,4-3 1,-3 2 99,2-2-107,-5-2 72,1 4 1,-3-6-58,4 4 38,-4-4-18,3 6-13,-3-7 19,4 8 3,1-8-4,-5 7-9,7-7 93,-6 7-87,7-3-27,1 4 0,-1-3 20,2 1 1,-2-4-30,-3 3 1,-1-3-67,0 3 95,-4-4-237,7 6 205,-1-3-104,7 4 63,0 1 72,-3-1 1,1-3-17,-4 0 0,-3-3 5,-3 3 1,0-3-10,4 3 0,-1-3 3,0 3 1,0-2 24,0 2 0,-3-3-20,1 3 5,-1-4 0,3 6-5,0-2-3,-4-2 1,7 4 39,-5-3-13,6 1 5,-4 2 8,0-3-24,0 0 201,1 3-174,-1-7-57,4 7 0,-3-6 64,-8-1-88</inkml:trace>
  <inkml:trace contextRef="#ctx0" brushRef="#br1" timeOffset="5">13471 5666 10007,'15'-1'1,"25"1"1,3 0-17,-2 0 0,-2 0 18,7 0 1,1-2-59,5-4 1,0 4 47,1-4 0,-7 4-3,1 2 1,-2 0 31,1 0 1,-3 0 3,-8 0 0,0-1 25,0-5 1,-2 4 11,-4-4 1,4 4-36,-4 2 0,4 0-5,2 0 1,0 0-12,0 0 1,-6 0 17,0 0 0,0 0-40,6 0 1,0 0 38,0 0 1,-2 0-7,-4 0 1,4 0 24,-4 0 1,4 0 2,2 0 0,-6 0-52,0 0 0,-6 0 30,6 0 1,-1 0-30,1 0 0,2-6 29,-8 0 0,6 1-67,-6 5 0,9 0 27,-3 0 0,4 0-11,2 0 0,-2 0-7,-4 0 0,7 0 11,-6 0 0,6 0 16,-6 0 1,1 0-5,-2 0 0,4 0 8,-4 0 0,-4 0-6,-4 0 0</inkml:trace>
  <inkml:trace contextRef="#ctx0" brushRef="#br0" timeOffset="6">0 0 13443,'2'7'16,"4"17"47,2-5-83,-2 4 1,-5-3 61,5-3 0,2 7-19,-2-1 0,2 0-3,-3-5 1,-3 5 43,4 0 1,-2 0-55,2-5 0,-4 1-11,4 5 0,-4-3 13,-2 8 1,5-6-13,1 6 0,0-5 17,-6 5 0,2 0-35,4 6 0,-4-2 28,4-4 1,-2 2 91,1-8 0,-3 8-103,4-2 1,2-1-1,-2 1 1,5-8-10,-5 2 0,6 3 26,-6-3 0,5 2 7,-5-2 1,6-3-6,-6 3 0,1 2-2,-1-1 0,-2 1-10,8-2 1,-8-3-12,1 3 0,-1 2 4,2-2 0,-4 1 0,4-7 1,-4 6 85,-2 1 0,6 5-73,-1-6 1,1 2 114,-6-1 1,2-5-102,4 4 1,-4 2 71,4-1 1,-2-1-56,1-5 1,-3-1-10,4 0 1,2 7-34,-2-1 0,2 0-6,-3-5 0,-1 1-106,8 4 1,-8-3 77,2 3 1,1-2-34,-1 3 1,2-5 53,-2 4 1,-2 3-7,7-3 0,-5 6 39,6-6 1,-8 8 92,1-1 0,5 1-47,2-2 0,-3 4 19,3-4 1,-6-2-41,6 2 1,-7-2-6,7 2 0,-6 2-126,6-7 0,-3 5 79,3-6 0,1 6-81,-7-6 0,8 1 92,-2-7 0,1 6-31,-1 1 1,3 5 31,-3-6 0,1 0-1,-1-5 1,4 1 4,-5 5 1,3-5-18,-2 4 1,3-3 21,-3-3 1,-3 6-8,3 1 1,-2 1 7,1-2 0,5-3-11,-4 3 0,-3 2 10,3-2 1,-2 3-16,1-3 1,5-4 2,-5 5 0,3-3-8,-2 2 1,3-3 9,-3 3 1,-3-6-27,3-5 0,-2 4 23,1-5 1,5 5-7,-4 1 1,-3 1 0,3-1 0,-6 1 125,5-1 0,-1 1-68,2-1 1,1 0 8,-7 1 1,6-6 14,-6-1 1,5 1 12,-5 5 0,6 1-30,-6-1 1,1-5-1,-1 0 0,-2-1-108,8 7 0,-6-1 96,5 1 0,-5-1-119,6 1 1,-8-11 77</inkml:trace>
  <inkml:trace contextRef="#ctx0" brushRef="#br0" timeOffset="7">1234 3445 15960,'2'3'5,"3"3"0</inkml:trace>
  <inkml:trace contextRef="#ctx0" brushRef="#br0" timeOffset="8">1252 3468 15985,'2'3'3,"-1"-1"-6</inkml:trace>
  <inkml:trace contextRef="#ctx0" brushRef="#br0" timeOffset="9">1270 3500 15946,'4'9'-12</inkml:trace>
  <inkml:trace contextRef="#ctx0" brushRef="#br0" timeOffset="10">3161 4774 10786,'3'0'19,"20"0"123,1 2-47</inkml:trace>
  <inkml:trace contextRef="#ctx0" brushRef="#br0" timeOffset="11">3235 4783 11117,'5'1'-14,"6"5"-20,1-4 70,6-2 0,-12 2-88</inkml:trace>
  <inkml:trace contextRef="#ctx0" brushRef="#br0" timeOffset="12">3290 4795 11059,'8'3'-72,"10"2"-20,-1 1 0,0-6 67,1 0 0,-1 2-34,1 4 46,-1-4 1,1 6-10,-1-8 1,-5 2 7,0 3 1,-7-3-39,7 4 51,0-4 1,5-2-7,1 0 0,-7 6-15,1 0 1,-1 0 14,7-6 0,-1 2 13,1 3 0,-1-3-15,1 4 0,-1-4 9,1-2 0,1 6-9,4 0 1,-3 0 47,3-6 0,-3 0-18,-3 0 0,6 1 3,1 5 1,-1-4-11,-6 4 1,7-4-5,-1-2 0,0 2 31,-5 4 0,1-4-29,4 3 0,-3-3 3,3-2 1,-4 6-9,-1 0 1,-1 0-2,1-6 0,-1 6-22,1 0 0,-1-1 39,1-5-38,-1 0 0,1 2 21,-1 4 1,1-4 0,-1 4 1,0-4-8,1-2 0,-1 6-1,1-1 0,5 1 3,0-6 0,3 2 2,-3 4 0,-4-4 2,5 4 1,3 2 4,2-3 0,-2 1 9,2-6 0,-6 6 21,7 0 1,-7 0 73,6-6 1,-6 6-62,6-1 1,-7 1 60,1-6 1,-2 0-83,3 0 0,-11 2-13,5 4 0,-5-4-73,5 4 0,-1-4 95,1-2 0,-1 2-136,1 3 118,-1-3 1,0 6-50,1-8 1,-1 2 20,1 4 17,-1-4 0,1 6-18,-1-8 0,1 0 29,-1 0 0,3 5-16,3 1 1,-4 0 1,5-6 0,-3 2-11,2 4 1,-3-4 10,3 4 0,2-5-23,-2-1 0,3 6 16,-3 0 1,-2 0-37,8-6 1,-5 0 55,5 0 0,-8 0 2,2 0 0,-3 6 43,-3 0 0,1-1 88,-1-5-141,1 0 1,-1 0 11,1 0 1,-1 0-25,1 0 0,-7 0 30,1 0 1,-1 6-69,7 0 1,-1 0 58,1-6 1,-1 0-83,1 0 1,-1 0 52,1 0 0,1 0-5,4 0 0,-1 2 84,7 4 1,-6-4-71,6 3 0,-5-3 1,5-2 1,-6 0 5,6 0 1,-6 0 139,6 0 1,-5 0-121,5 0 1,-2 0-8,2 0 1,-4 0-22,-7 0 0,5 6-4,0 0 0,1 0-39,-7-6 1,2 0 59,5 0 0,-5 0-32,4 0 0,-3 6 14,-3-1 0,1 1-45,-1-6 1,3 0 34,3 0 0,-4 0 7,5 0 1,1 0-47,-2 0 0,8 0-5,-2 0 1,-2 6 46,3 0 0,-7 0-10,6-6 1,-2 0 26,2 0 1,2 0-26,-7 0 0,5 6 13,-6-1 1,6 1-15,-6-6 0,1 0 38,-7 0 0,6 0-19,1 0 1,-1 0 6,-6 0 0,1 6-6,-1 0 0,1 0-6,-1-6 1,3 0 57,3 0 1,-4 0-55,5 0 0,-5 0-4,-1 0 1,-1 2 9,0 3 0,3-3-8,3 4 0,-3-4-1,3-2 1,-2 0-4,2 0 1,-1 0 16,7 0 0,-8 6-9,3 0 1,3 0 41,2-6 1,-4 0-44,-2 0 1,3 0 54,-3 0 1,2 0-27,-2 0 0,-3 0 2,3 0 0,-4 0 77,-1 0-78,-1 0 0,1 0-72,-1 0 0,1 2 62,-1 3 1,1-3-138,-1 4 0,1-4 120,-1-2 0,1 0-58,-1 0 1,1 0 40,-1 0 0,2 0 1,5 0 1,-5 0-5,4 0 1,-1 0 3,1 0 0,-2 0-31,8 0 1,-5 0 30,5 0 0,-6 0-15,6 0 1,-2 6 12,2 0 0,3 0-129,-9-6 1,6 0 110,-6 0 1,6 0-64,-5 0 0,-1 0 123,-6 0 0,3 0-76,3 0 1,-4 5 48,5 1 1,-5 0-39,-1-6 0,5 0 80,0 0 1,6 0-63,-5 0 0,5 0 60,-6 0 0,8 2-35,-2 4 1,-2-4 5,2 3 1,-1-3-12,1-2 1,4 0-2,-4 0 0,2 0 4,-2 0 0,2 0-6,-8 0 0,6 0 60,-5 0 0,5 2-54,-6 4 0,6-4 75,-6 4 1,1-4-63,-7-2 0,6 0-20,1 0 0,-1 0-22,-5 0 1,1 0-1,4 0 0,-1 0-44,7 0 1,-8 0 68,2 0 0,3 6-18,-3 0 1,8-1-1,-2-5 1,-2 0 8,2 0 0,0 0-13,6 0 1,-2 0 10,-4 0 1,4 0 10,-4 0 1,-1 2 3,1 4 1,-8-4 44,2 4 0,-3-4-52,-3-2 1,1 0 41,-1 0 1,1 0-36,-1 0 0,1 0 1,-1 0 0,0 0 8,1 0 1,5 0-122,1 0 0,5 0 67,-6 0 1,8 0 30,-2 0 0,2 0 18,-2 0 0,4 0-25,-4 0 0,-2 2 56,3 4 1,-3-4-49,2 3 0,2-3 29,-8-2 0,6 0-7,-5 0 1,5 0-16,-6 0 0,0 0-5,-5 0 1,5 0-2,0 0 0,1 0-46,-7 0 1,6 2 48,1 4 0,1-4-14,-2 4 1,2-4 8,4-2 0,-1 0 107,-5 0 0,-2 0-102,8 0 1,-1 0 53,1 0 0,2 0-47,-8 0 1,6 2 14,-6 4 1,8-5-123,-1 5 1,-3-4 115,2-2 0,-6 0-38,6 0 0,-6 0 21,7 0 1,-9 0 10,2 0 1,2 0-17,-1 0 0,1 0 6,-2 0 0,-3 0 28,3 0 0,-4 6 9,-1 0 1,5 0-55,0-6 0,6 0 34,-5 0 0,5 0-106,-6 0 0,12 0 89,-6 0 1,8 0-150,-8 0 1,6 0 123,6 0 0,-4 6-24,3-1 0,-3 1 15,-2-6 1,-6 0-8,0 0 0,-1 0-20,1 0 0,-4 0 19,-8 0 1,7 0 91,-1 0 1,0 0-79,-5 0 0,-1 0 62,1 0 1,1 0-51,4 0 0,3 0 64,3 0 0,4 0-42,-4 0 1,4 0 3,2 0 1,0 0-1,0 0 0,-1 6-9,1 0 0,0 0 1,0-6 1,-2 0 0,-4 0 0,-1 0-127,-5 0 0,-4 0 110,5 0 1,1 0-26,-2 0 1,0 0-39,-5 0 0,1 0-14,4 0 0,-1 0 47,7 0 1,0 0 3,6 0 1,-2 0-26,-4 0 1,10 0 20,-4 0 0,4 0 8,-4 0 1,-1 0-19,1 0 1,4 0 115,-4 0 0,4 5-52,-10 1 0,4 0 6,2-6 1,-2 0-146,-4 0 1,2 0 109,-8 0 1,3 0-125,-3 0 1,4 0 68,8 0 0,0 0 12,0 0 1,0 0-10,0 0 0,5 0 104,1 0 0,0 0-55,-6 0 1,0 0 6,0 0 1,0 0-28,0 0 0,-2 0 17,-4 0 0,2 0-50,-8 0 1,6 2 48,-6 4 0,3-4-49,-3 4 0,-2-4 19,8-2 1,0 0 107,6 0 0,0 0-49,0 0 1,-6 0 98,0 0 0,6 0 56,6 0 1,-6 0-91,-6 0 0,-2 0 99,2 0 1,3 0-118,-9 0 0,6 0 31,-6 0 1,0 0-6,-5 0 1,-1 0-93,1 0 1,-1 1-55,1 5 0,-5-4 104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30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74 10 7174,'10'0'-521,"3"0"431,-8 0 198,0 4-139,3-3 132,-3 3-277,0 0 134,3-3-40,-7 3-184,3-4 251,-12 0-8,2 0-19,-11 0 176,2 0 0,-2-1-67,2-2 190,2 2 121,3-3-147,1 0 133,0 3-168,4-3-50,-3-1 53,7 4 716,-3-3-765,12 8 1,-2-2 84,6 5-151,-2-5 43,4 6 0,3-4-184,4 2 0,-2 1 97,-4-4 1,0 3-305,4-3 0,2 4-31,1-4 1,-1 3-157,-3-3 0,1 1-42,-1-1 1,-3-2 492,1 2 0,-5-2 0,2-1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31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19 19 7914,'-5'-5'-477,"1"1"1187,0 4-802,3-4 226,-3 3 264,4-3-339,4 12 0,-2-5 18,4 6 49,-4-6-258,6 5 224,-7-3-263,8 0 226,-4 4-165,4-4 100,-4 4-12,3 0 184,-3 0-153,9 0-6,-4 0 23,3 1-47,-4-1 54,0 0-69,0 0 86,1 0 1,-1-2 56,0-1-27,-4-4-67,3 6 1,-3-6 30,5 4 0,-4-3 12,0 3 59,-4-4-72,6 6 0,-3-6 34,4 5-6,-4-5-2,4 6 35,-4-3-38,0 0-5,3 3 11,-3-7-89,4 7 80,0-3-27,1 5 0,-4-4 11,0 0 3,-4-4 37,6 6-32,-3-3-4,4 0 0,-3 3 18,0-2 138,-3-1-114,5 3 104,-3-3-137,0 0 20,3 3-196,-7-7 110,3 3 1,-11-8 14,-2-2-43,-2 2 0,1-7 27,1 1 1,0 2 0,0 2 1,0 0 8,0-3-3,-1 4 1,1-3 89,0 2-87,0 1 1,0-3 19,-1 2 1,1 1-6,0-1 17,0 4 0,0-6 88,0 2 18,3 2-69,-6-5-10,6 8-123,-7-7 119,8 7-163,-3-3 144,7 0-73,-8 3 19,8-7-3,-7 3 0,6-1 13,-4 0 1,3 2 0,-3-2 112,4 4-101,-6-6-3,3 3 14,0-4-25,-4 0 1,7 3 14,-4-1-5,4 5 0,-3-3-22,2 2 23,2 2-19,-3-7 11,0 7 18,3-3-13,-3 0-1,4 3 1,0-3 0,0 0 252,0 3-76,4 5-151,-3-2 29,3 6-128,-4-8 121,-8-8 9,6 6 50,-11-10-97,12 11 1,-4-5 106,2 3-76,2 2-84,-3-3 51,4 12 58,4-6-59,1 11 0,1-8 200,1 4-114,-5 0 16,6 0-118,-3 0 70,4 1 8,-4-1-6,3 0-4,-3 0-35,5-4 1,-4 3 54,0-1-87,-4-3 1,6 4-20,-7-3 65,7 0-14,-3 3 1,1-6-13,1 4 1,-4-3-7,3 4 9,-4-5 33,6 2-48,-7 0 2,7 1-35,-3 0 50,4 3 74,1-7-78,-5 7 142,3-3-141,-3 5 0,4-4 19,0 0 1,-3-3-26,1 3 1,-4-3 0,3 3-153,0-4 171,3 6-86,0-3 59,-4 5-12,3-1 1,-2-3 27,3 0 0,-3-3 30,0 3-32,-4-4-2,6 10 0,-3-5-9,4 5 1,-2-5 17,-1-1-38,-4-4 32,6 10-35,-3-6 24,4 8 60,-4-5-22,3-4 6,-7 3 9,8-7 1,-7 7-22,4-2-60,-4-1 67,2 3-88,0-7 77,1 7-82,0-3 37,3 4-1,-7 0 8,7-4 7,-2 4 17,-1-4 1,3 1-16,-2 0-2,-2-4 2,4 6 1,-6-6-107,4 4 100,-4-4-6,7 2 7,-4 1-11,0-4 44,3 7 0,-3-6-38,4 4 25,-4-4-9,3 6 26,-2-3-50,3 4-4,4-4-9,-3 4 26,3-4-34,-3 4 28,-1-4-54,0 3 41,0-3 8,4 0 1,-2 3 12,1-1 0,-5-2 1,-1 1 0,-3-3 20,3 3-33,0-4 30,4 6-22,-1-3 7,0 4 0,0-2-2,0-1 0,-3-3-7,1 3 1,-4-3-51,3 3-10,0 0 38,-1 3 18,7 1 0,-9-1-9,6 0 1,-5-3 4,3 0 1,-4-3 13,3 3 1,-3-3-14,3 3 0,-3-2 80,3 2-29,-4 0 9,6-1-41,-3 3 0,5-3 4,-1 4-12,-4 1 1,3-4 14,-2 0-20,2 0 1,2 0 10,-1 0 0,-3-3 10,0 3 23,0-4-34,3 6 0,0-5 5,1 3 0,-1-3 4,0 3 15,-4-4 0,6 3-19,-2-2 1,0-1-22,-3 4 30,0-4-8,3 6 0,3-6-1,0 5 1,1-4 15,-4 3-200,0-4 178,4 6-47,2-3 0,2 1 33,-2 0 1,-5-3-128,-3 3 97,-1-4 63,3 7-25,4-4 7,-3 0 57,4 3-69,-5-3-40,0 0 46,4 3-284,-3-3 49,4 5 57,-1-1 181,1 0 0,5-1-2,-1-2 1,-4 2-2,-2-1 0,0-2-94,0 1 65,-2 0 2,11 3 0,-5 0-69,5 0 1,-5-2 46,-4-1 32,-2 0 1,3 2 19,3-2-14,-7 2 1,7-3 18,-4 4-70,-4-3 70,9 2-29,-7-3-23,8 4 1,0-3 29,-3 0 1,-1-3-44,-2 3 0,-1-3 35,1 4 1,-2-4-7,-1 3 0,3-3 44,1 3 0,2-3-39,-3 3 1,5-3 17,-2 3 0,-1-3-12,1 4 1,1-5 54,2 1 0,0 1-46,1-1 0,0 3 4,3-3 1,-3 3-65,2-3 1,-1 3-9,-2-3 1,2 4-300,1 0 1,-1-2 110,5 1 0,0 0-772,6 3 0,-1-3 31,7 0 1008,-2 0 0,10 8 0,-3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3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284 784 7601,'-6'0'-443,"1"0"896,5 0-267,-5 0-222,4 0 1,-5 1 146,6 3-104,0-3 70,0 9 1,0-8 69,0 6-57,0 0 0,0 3-31,0 0 1,4 1-25,0-1 0,0 0 28,-4 1 1,0 3-53,0 0 0,4 4 50,-1-4 0,1 5-94,-4-1 0,0-1 82,0 1 1,0 0-109,0 3 0,0-3 63,0 0 1,0-1 2,0 1 0,0 2 62,0-2 1,0-2-53,0-2 1,0 2 97,0 2 0,0-1-86,0 1 0,0-4 11,0 4 0,-4-4 8,1 4 1,-1-4-68,4 4 1,0-5 18,0 1 1,0 1-6,0 0 0,0-1 20,0-4 0,0 2-3,0 2 1,0-3 60,0 4 1,0-4-61,0 0 0,0 0 31,0 3 1,-1-2-40,-3 2 0,3 1-6,-3 0 1,2-1-48,2-4 0,0 2 69,0 2 0,-1-3-49,-3 4 1,3-4 36,-3 0 0,3-1 3,1 0 0,0 1-20,0-1 1,0 2 8,0 2 0,-4-3 0,1 4 0,-1-4 1,4-1 1,0 2 10,0 2 0,0-2-9,0 2 1,0-2 84,0-2 1,0 4-81,0 0 1,0 2 42,0-2 0,0-1-33,0 5 1,0-4-15,0 4 1,0-4-3,0 4 1,0 0-6,0 3 1,-4-3-10,0 0 1,0 0-7,4 4 0,0-2-6,0-2 1,0 3 20,0-3 1,0-2-26,0 2 0,0-1 21,0 1 0,-3 1 6,-1-5 0,0 5-7,4-1 1,0 1 19,0-1 0,0 3-12,0-3 1,0 1 1,0-1 1,-1 5-49,-3-5 0,3 5 43,-3-5 0,3-2-7,1 2 1,0-1 1,0 1 1,0-2 10,0-2 0,-4-2-9,0 2 0,0-2 1,4-2 0,0 2 23,0 2 1,-1-2 4,-3 2 0,3 1 17,-3-1 1,3 2-34,1-2 0,0-1-6,0 5 1,0-4 8,0 4 0,0-4-35,0 4 0,0-2 33,0 2 0,0 1 2,0-4 1,0 3 28,0-4 1,0 5 1,0-1 0,0-2 89,0 2 0,0-3-107,0 2 0,0-4 28,0 1 1,0 2-13,0-2 1,0 0-75,0-4 1,0 1 36,0-1 1,0 1-16,0-1 1,0 0 10,0 1 0,0-1-11,0 0 0,-4 4 23,0 1 0,1 0-12,3-1 1,0-1 51,0 5 1,0-4-44,0 4 0,0-5 19,0 1 1,0 1-21,0 0 0,0 2-3,0-2 0,0-1-21,0-4 1,0 4 31,0 0 1,0 1-2,0-5 1,0 4-11,0 0 1,0 2 12,0-2 1,0 1-13,0 3 0,0-1-38,0-3 1,0-1 32,0 5 0,0-4-2,0 4 0,0-4 22,0 4 1,0-4 1,0 4 1,0-2-23,0 2 0,-4 2 2,0-6 0,0 5-5,4-1 1,0-2 9,0 2 0,0-3-12,0 2 1,0-4 12,0 1 0,-3 2-2,-1-2 1,0 0-5,4-3 0,0-1-1,0 0 0,-1 4 1,-3 0 1,3 1 1,-3-5 1,3 0 8,1 1 0,0-1-7,0 0 0,0 5-16,0-1 1,0 0 8,0-4 1,0 1-3,0-1 0,0 4-5,0 0 1,-2 0-2,-1-3 1,1 3-19,-2 0 0,3 1 22,1-1 1,0-2 8,0 2 0,0-1-10,0 1 1,0-2 43,0 2 0,0-2-41,0-2 0,0 4 33,0 0 1,0 0-28,0-3 0,0 0 3,0 3 1,0-2-50,0 2 1,0 2 46,0-2 0,0 0-22,0-4 1,0 4 13,0 1 1,-4 0-3,1-1 0,-1-2-5,4 2 0,0 2 31,0 2 1,0 2-8,0-2 1,0 2 4,0-2 0,0 2-9,0 2 1,0-4 3,0 0 0,0 0-61,0 4 0,0-2 52,0-2 0,1 1-25,3-5 0,-3 4 19,3-4 0,-3 4-20,-1-4 0,0 0 8,0-3 0,0 3-7,0 0 1,0 4 18,0-4 0,0 2-1,0-2 0,0-1 17,0 5 0,0-2-20,0 2 0,-1 3 17,-3-4 0,3 0-14,-3 1 1,3-1-11,1 1 1,0 1-29,0-5 1,0 1-7,0-1 1,-1-2-14,-3 2 0,3-2 40,-3-2 0,3 4 31,1 0 1,-4 2-36,0-2 1,0-2 98,4 2 1,0 1-91,0-1 1,-4 5 40,1-1 0,-1-1-21,4 1 1,0-1 5,0 1 1,0 2 12,0-2 1,0-1-7,0 1 1,0-4 42,0 4 0,0-2-51,0 2 1,0-1 68,0-3 0,0-2-70,0 2 0,0 1-2,0-1 0,0 2-6,0-2 1,0-3-5,0 4 1,0 0-2,0-1 0,0 4 17,0-4 0,0 0-41,0-3 1,0 3 28,0 0 0,0 4 0,0-4 0,1 4 11,3-4 0,-3 5 5,3-1 0,-3 1-18,-1-1 0,0 1 7,0-4 1,0 4-7,0-1 1,0 1 6,0-1 1,0 1-7,0-5 1,0 4 4,0-4 0,0 4 22,0-4 1,0 0-30,0-3 0,0 3 1,0 0 0,0 4 0,0-4 1,0 0-1,0-3 0,0 4-5,0 3 0,0-3 9,0-1 1,0 2-8,0-2 1,4 5 3,0-1 0,0-3-7,-4 0 0,0-2 5,0 1 1,0-3 0,0 3 0,0 2-27,0-2 0,0 0 26,0-4 0,0 1-43,0-1 0,0 0-6,0 1 1,0-1 42,0 1 0,0 3-11,0 0 0,0 0 18,0-4 0,0 1-21,0-1 0,0 0-31,0 1 0,0 0 39,0 3 0,0-2 0,0 2 1,0-2 39,0-2 1,0 4 4,0 0 1,0 1 28,0-5 1,1 4-64,3 0 0,-3 2 13,3-2 0,-3-3 3,-1 4 0,0-4-39,0 0 1,0-1 25,0 0 0,0 1-5,0-1 0,0 0 79,0 1-41,0-1 1,0 0 44,0 1 1,4-1-67,-1 0 1,1 1-2,-4-1 0,0 0 13,0 1 0,0-1-15,0 1-11,0-1 1,0 0-7,0 1 1,0-1-5,0 0 1,0-3 16,0-1 0,0-3 105,0 4-105,0-1 0,0 5-11,0-1 0,0-3 13,0-1 1,0 1 12,0 3-58,0 0 0,0-3-94,0 0 0,0-5-352,0 5 248,0 0-199,0 3 0,1-4-164,3 1 598,-2-5 0,3 2 0,-5-5 0</inkml:trace>
  <inkml:trace contextRef="#ctx0" brushRef="#br0" timeOffset="1">34 1124 8229,'-5'11'-1244,"3"0"1781,-6-4-70,6 3-64,-3-8 686,5 3-936,5-16 1,-3 4 2,6-8 0,-1-3 14,5-1 1,-1-6-49,0-2 1,1-4 135,-1 1 1,4-3-76,0-1 1,6-5-12,-2-3 0,6-2 18,1-2 1,1-3 8,-5 0 0,0 0 34,-3 3 1,-3 1 11,-4 0 1,-1 6-6,0 4 0,-4 3-302,-4 5 0,2-1-572,-1 2 1,1 6 452,-1-3 1,-3 3 54,3-3 1,-1 0 130,0 1 1,-1 0-100,1 3 1,-1-1 30,-2 5 0,4 0-77,-1 4 92,1-1 1,-4 5-62,0-1 56,0 6 1,0-5-18,0 3 19,0 3 85,0-4 1,0 14-24,0 2 1,0-1 1,0-2 1,0 1 35,0 6 1,0-2-48,0 2 0,0-1-31,0 1 1,0-1 32,0 4 1,0-4-6,0 2 1,0 0 1,0-1 0,0 1 29,0 0 1,0-4 20,0 3 0,4-2 109,0-2 0,-1 1-12,-3-1 0,2 0-65,1 1 1,-1-1-25,2 0 1,-2 1 6,2-1 1,-3 0-135,3 1 1,-2-1 132,2 1 0,-3 3-141,3 0 1,-3 1 16,-1-1 1,4-1-96,0 5 1,0 0 172,-4 4 0,0-4-44,0 0 0,1 0 165,3 3 1,-3 0-94,3-3 0,-3 1 12,-1-5 0,4 5-36,0-1 1,0-3 42,-4 0 0,3 0-26,1-1 0,0 0 34,-4-3-61,5-1 1,-4 0-10,3 1 1,1-5 52,-1 1 1,1-2-34,-1 2 0,-3 2-53,3-3 1,-2 2 54,2-1 0,-3 2-59,3-3 0,-3 4 26,-1 0 1,0-4-4,0 1 1,0-4-208,0 3 208,0-4-245,0 2 220,0-15 1,-3 6 74,-1-7-90,0 2 1,3-2 2,-3-1 0,3 5 16,-3-1 0,3 4-9,1-3-64,-5-1 1,3-3 73,-1-1 0,-3 1-53,3 0 1,-2-1 30,1 1 1,1-2-36,-4-2 1,3-2 72,-4-6 1,5-4 5,-5 1 1,2-6-8,-2 2 1,-1-1 1,6 0 1,-5 0 70,4 4 0,-3 5-95,3 3-8,0 5 25,-1-3-121,4 11 1,-6 1 75,4 5 1,1-1-4,-1-3 62,1 3 0,1-4 1,-3 5 111,3-5-139,-4-2 1,5 0 189,0-1 0,0 4-17,0-3 2,0 4 0,0-3-61,0 2-8,0 3 16,0-9-48,0 3 0,-4-4 29,0 0 0,1-1-32,3 1 0,0 0 122,0-1 1,0 4-113,0-4 0,0 7 103,0-6 1,0 2-67,0-2 0,0 3-67,0 0 20,0 1 0,0-1-149,0 1 100,0 4 34,0-2 31,0 15 0,0-1-40,0 10 1,0-4 6,0 4 1,0-1 18,0 1 0,0 3 6,0 1 0,1 0-79,3 3 1,-3 2 57,3-1 1,1 4-59,-1-1 0,-1 3 45,-3 1 1,4 0-134,0 0 0,0-3 126,-4-1 0,0-4-6,0 5 1,0-10 1,0 2 1,4-8 1,-1 0 0,1-6-254,-4-2 231,0-4-261,0 2 212,0-15 1,0 1-116,0-10 0,0 0 86,0-3 0,0-6-106,0-2 1,0-3 109,0-1 0,0-4-14,0 0 1,0-4 86,0 5 0,-4-5-72,1 4 1,-3-4 96,3 5 0,1-5-83,-1 4 0,-2 0 86,1 4 1,-4 4-37,4 0 0,1 8 8,3-1 1,-2 6 27,-1 2 215,1 0-129,-3 13 227,5-3-182,0 15 0,0-6-42,0 7 107,0-2 1,0 3-48,0-1 0,0-3-42,0-1 1,0-3 4,0 3 0,0-3 11,0 4 0,0-4 76,0 3-107,0 1 0,0 3-151,0 0 0,0 1 94,0-1 0,0 4-185,0 0 1,-1 6 52,-3-2 1,2 3-139,-6 5 1,1-1 50,-5 8 1,1-1-8,0 9 0,-6 1-72,-2 6 1,-1-1 95,1 5 1,-6-5-25,2 1 1,-2-6 45,2-2 1,1-5 133,-1-2 0,4-5-119,0-6 0,5-1-57,-1 1 0,7-5-3,5-3 1,1-3-474,2 0 255,0-6 0,2-1-104,1-5 504,4 0 0,9-10 0,2-3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7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8241,'0'10'-728,"0"-3"1284,0-7 1467,0 0-1610,0 8-696,0-6 111,0 6 1,0-6-273,0 4-377,0-4 359,0 13-740,0-5 658,0 7 544,0 1 0,8-1 0,2 1 0</inkml:trace>
  <inkml:trace contextRef="#ctx0" brushRef="#br0" timeOffset="1">53 245 8351,'0'10'-748,"0"6"796,0-7-429,0 9 280,0-1 1,0 1-462,0-1 562,0-7 0,0 5 0,0-5 0</inkml:trace>
  <inkml:trace contextRef="#ctx0" brushRef="#br0" timeOffset="2">88 490 8241,'0'10'243,"0"-3"174,0 1 147,0-6-577,0 6 1,0-6 175,0 4-687,0-4 253,0 5-155,0 1-327,0-6-239,0 14 334,0-7 658,0 9 0,0-7 0,0 1 0,0-6 0,0 5 0,0-7 0,0 12 0,0-6 0</inkml:trace>
  <inkml:trace contextRef="#ctx0" brushRef="#br0" timeOffset="3">105 752 8241,'0'10'-1801,"0"-1"2758,0-3-969,0-4 0,0 8 117,0-4-224,0-5 1,0 9 39,0-4-111,-8-4 179,6 13-183,-5-13 24,7 14-423,0-14 593,0 13 0,0-13 0,0 14 0,0-6 0</inkml:trace>
  <inkml:trace contextRef="#ctx0" brushRef="#br0" timeOffset="4">105 944 8241,'0'10'-958,"0"5"872,0-13 213,0 14-307,0-14 65,0 13-308,0-13 302,0 14 0,0-13-97,0 9 1,-2-8 217,-4 2 0,4-4 0,-5 6 0,7 1 0</inkml:trace>
  <inkml:trace contextRef="#ctx0" brushRef="#br0" timeOffset="5">105 1188 7904,'0'18'-620,"-2"-3"834,-4-3-282,4 4 1,-5-12 96,7 7 0,0-5-807,0 6 349,0-9 106,0 13 323,0-6 0,0 7 0,0 1 0</inkml:trace>
  <inkml:trace contextRef="#ctx0" brushRef="#br0" timeOffset="6">88 1433 7696,'0'17'-89,"0"1"1,0-6-113,0-1 302,0-7-238,0 12 0,0-13 131,0 9-346,0-8 0,0 6-221,0-4 573,0-5 0,0 9-111,0-4 111,0-4 0,0 8 0,0-5 0,0-3 0,0 8 0,0-4 0,0-4 129,0 13 1,0-11 44,0 8 0,0-6 147,0 5 1,0-5-12,0 6 1,0-6-143,0 5 0,0-5-243,0 6 1,0-6 140,0 5 1,0-5-717,0 6 346,0-8-244,0 11 548,0-5 0,0 7 0,0 1 0</inkml:trace>
  <inkml:trace contextRef="#ctx0" brushRef="#br0" timeOffset="7">88 1957 8241,'0'12'0,"0"-1"0,0-5-255,0 6 0,0-7 272,0 7 0,0-6-195,0 6 1,0-7 114,0 7 0,0-6-385,0 6 1,0-7 66,0 7 381,0-8 0,0 11 0,0-5 0</inkml:trace>
  <inkml:trace contextRef="#ctx0" brushRef="#br0" timeOffset="8">105 2289 8241,'-2'11'-1096,"-4"1"650,4-8 134,-5 11 0,7-11-23,0 8 335,0-8 0,0 4 0,0-8 0</inkml:trace>
  <inkml:trace contextRef="#ctx0" brushRef="#br0" timeOffset="9">105 2481 8241,'0'17'-1233,"0"1"679,0-1 554,0 1 0,0-1 0,0 1 0</inkml:trace>
  <inkml:trace contextRef="#ctx0" brushRef="#br0" timeOffset="10">105 2778 8241,'0'17'43,"0"1"56,0-1 0,0-5-493,0-1-158,0 1-10,0 6 444,0-1 1,0-7-146,0 5 1,0-11 71,0 8 69,0-1 0,0 7 122,0-1 0,0-7 0,0 6 0,0-7 0,0 9 0,0-7 78,0 1 1,0-6 59,0 5 16,0-7-139,0 12 0,0-12-86,0 7 1,0-5 105,0 6-35,0-8 0,-8 11 0,-1-5 0</inkml:trace>
  <inkml:trace contextRef="#ctx0" brushRef="#br0" timeOffset="11">105 3075 8233,'-8'9'-441,"4"1"350,-7-4 0,7-2 468,-2 7 0,-2-5-121,2 6 1,1-1-445,5 7 0,0-1 92,0 1 0,0-5-472,0 5 0,0-5 568,0 11 0,-8-5 0,-2-1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3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45 568 8405,'-11'10'-223,"0"-2"45,4 2 0,-1-7 650,4 4 358,0-4 91,4 2-907,5-5 0,-2 0 1,4 0-30,1 0 0,3 0 128,0 0 0,1 0-33,-1 0 1,-2-4-34,2 0 0,-2-3 58,6 3 1,2-4-136,-2 4 0,1-3 139,-1 3 1,3-5-271,5 2 0,-1-2 54,1 1 1,-1-2-94,-3 3 0,5-3 99,-6-2 1,6 1-112,-5-1 1,3 1 106,0 0 1,0 3-12,-3 1 1,-1 3 31,-3-4 1,-3 6 17,3-2 1,-2-1 11,-2 1 0,-3 0 44,0 4 1,-5 0 3,5 0 7,-6 0 0,5 0 219,-4 0 15,-1 0-135,8 0 225,-9 0 464,4 0-760,-15 0 3,8 0-11,-14 5 29,15-3 1,-5 3 53,2-5-99,3 0 262,-4 0-270,15 0-50,-8 0 61,8-5-452,-5 3-23,-3-3-327,3 5 293,0 0-37,-4 0 538,4 0 0,-5 0 0</inkml:trace>
  <inkml:trace contextRef="#ctx0" brushRef="#br0" timeOffset="1">136 80 8374,'0'-7'-816,"0"-1"1,0 4 407,0-3 1,-1 3 843,-3-4 1,3 4-12,-3-3 0,2 4-75,-2 0 1,1 0 218,-4-1-31,-1 3-94,-3-4 7,0 0-45,-1 4-210,6-4-287,1 5 330,5 0-128,0 5 0,1 0 8,3 2 1,-3 0 2,3-4 0,2 0 14,2 4 0,-2-3 24,2 4 1,-1-1-4,5 5 0,-1-5-157,0 1 0,4-1 149,1 5 1,-1-1-210,-4 1 1,4-1 55,0 0 1,4-1 50,-4-2 1,6 5-8,-3-6 0,3 6-9,-2-6 1,2 3-40,-2 2 1,2-1-4,2 0 0,0 1-55,0-1 0,1 0 101,2 1 1,-2-1-108,2 1 0,-7-1 33,-3 0 10,1 1 0,-4-1 15,2 0 3,-7-4 8,-3 3-7,0-9 7,-4 4-3519,4-5 3522,-10 5 0,-1-4 0,-6 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305 761 8263,'0'55'0,"0"1"0,0 4 0,0 2-217,0 4 1,0 2 0,0 4-1,0 2 306,0 1 1,0 9 50,0-3 0,0 3 0,0-3 179,0-5-304,0 3 1,0 5-1,0 13 43,0-45 1,0 1-1,0 1 1,0 0-426,0-1 0,0-1 0,0 0 0,0 1 349,0-1 1,0 1 0,0 2 0,0 0 7,0 0 0,0 1 14,0 3 1,0 0 0,0-2 0,0 1-1000,1 3 0,-2 0 1003,-3 0 1,0 0-1,3 3 1,0 0 6,-1 0 0,-1 0 0,1 5 1,0 0-6,-1 1 1,0 0 83,2-1 0,0 2-84,-3 6 0,0 1 0,1 0 0,0 1 45,1 5 1,-1 1 0,-1-3 0,0 1-103,1-2 0,0 1 0,2-3 0,0 1 87,-2-2 0,0 1 0,-1 1 0,0-1-203,2-3 1,-1 0 0,-1-1-1,0-1 108,1-10 1,0 0 28,2 4 0,0 0 1,-3-2-1,0 0 1,4 2-1,0 0-45,0-4 1,0 0-1,0-3 1,0 0 16,0-6 0,0 1 1,0 0-1,0 2-29,0 3 1,0 0-1,0 3 1,0 0 65,0 1 0,0-2 1,0-3-1,0-1-8,0-6 1,0-1 0,0-1 0,0 0 565,0 43 0,0-1-588,0-6 0,0-9-174,0-8 1,-2-14 28,-3-10-60,3-7 1,-8 2 0,6-12 1025,-2-6-774,0-3 0,6 5 0,0 2 0</inkml:trace>
  <inkml:trace contextRef="#ctx0" brushRef="#br0" timeOffset="1">340 464 8444,'0'-9'-2708,"0"-7"2708,0 14 505,-8-13-139,6 13-88,-5-6 171,7 8 2,0 0-233,-8 0-211,6 0 129,-6 0 0,8 2-192,0 4 1,-6-2 70,0 7 0,-1 1 8,1 5 0,4 3-29,-4 3 1,-4 4 47,-1 8 0,1 2 2,-2 4 0,1 3-5,-7 9 0,-1-3-85,-4-3 0,3 1 43,-3-7 1,-2 6-13,1-7 1,7-5-1,5-6 1,3-13-18,-3 1 18,-4-11 0,16 0 12,0-12 1,2-5 15,10-13 0,0-3-20,5-8 1,3-9 80,3-9 0,-2-7-74,8-10 1,-2-5-214,3-1 0,-5-6 213,-8 7 0,3-7-1,3 7 1,-4-1 165,5 6 1,-11 16-147,-1 7 0,-6 12 211,5 12-174,-7 0 38,4 21 1,-8 2 32,0 11 0,0 11 8,0 1 1,6 0 206,0-5 1,5 7-249,-5 4 0,8-2 121,-3 2 1,5-2-125,1 3 1,1 3 76,-1-4 0,1 4-58,-1 2 0,3-2 15,3-4 1,-4 6-67,5 0 0,-5-1-22,-2 7 1,-1 2 6,-4-2 1,3 7-5,-3-1 0,1-3-118,-1 3 1,2-8 82,-9 1 1,7-10-97,-6-7 1,5 2 115,-5-2 1,2-5-139,-2-7 157,-4-7-17,6 12-42,-1-14 2,-5 6-1,6-8 4,-8 0-26,0-8 0,0 4 23,0-8-312,0 8 262,-8-11 0,1 5-3,-5-7 1,-4 5-12,5 0 0,-5 7-108,-1-7 0,-7 0-13,1-5 0,-2-1 114,2 1 0,1 3-11,-7-3 0,0 3 1,-6-9 1,0 9 81,0 3 0,0 1-56,0-2 1,1-1 18,-1 7 1,5-6 60,1 7 1,8-1-78,-2 6 0,3 2 141,3 4 1,1-3-114,5 9 1,3-6-117,8 6 100,-8-9-324,6 13 96,-6-14-5,8 6 0,2-8-204,4 0 1,4 0 126,7 0 1,1 0 361,-1 0 0,9-8 0,1-2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58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71 627 13079,'-10'-2'-925,"4"-4"1,2 4 1089,-2-3-306,4 3-180,-5 2 658,-1-8-285,6 6 1,-8-6-239,4 8 283,4 0-71,-5 0 54,7 0 207,0 8-215,0-6-103,0 6 194,0-1 0,2-5-55,3 4 0,-1-4-9,8-2 0,-6 2-3,5 4-176,1-4 0,6 6 54,-1-8 1,0 0 246,1 0 0,-1 0-37,1 0 0,5 0-24,0 0 0,3 0-74,-3 0 1,-2 0-55,8 0 1,-1 0 9,1 0 1,4 5-9,-4 1 0,2 0-16,-2-6 0,10 6-19,-4 0 0,5-1 26,1-5 0,12 6 9,11 0 0,11 0 21,7-6 1,11 0-418,6 0 1,-2 0 381,2 0 1,-44-1 0,0 0-12,3-2 0,1 0 0,6 2 0,0-2 7,-4-3 1,0 1-1,1 2 1,0 2 1,-3-2 1,-1 0 0,4-1-1,0 0-9,-4 1 1,0 0 0,5 0-1,1 1-6,-3 1 0,0 2 1,-4-1-1,0 0-50,1 0 1,1 0-1,-2 0 1,0 0 38,-1 0 1,-1 0 0,2 0-1,0 0 8,1 0 1,1 0 0,-1 0 0,0 0-13,6 0 0,0 0 0,1 0 0,0 0 31,-1 0 0,0 0 1,5-3-1,0 0-264,1 0 1,0 0 0,1-1 0,1 0 288,1 1 0,0 0 1,3 2-1,-1 0-24,-5-2 1,0 1 0,5 0 0,1 2 5,0 0 1,0 0 0,-2-3 0,-1 0 21,0 0 1,0 0-1,0 0 1,1 0-4,-1 3 0,0 0 0,0 0 0,-1 0-15,-1 0 1,-2 0 0,-3 0 0,0 0 8,-2 0 1,0 0 0,7 0 0,2 0-113,-1 0 1,1 0 0,2 0 0,0 0 34,-5 0 1,-1 0-1,-1-2 1,0-2 29,2 1 1,0 0-1,4 0 1,1 1-6,7 1 0,-1 2 1,-3-2-1,-1 0-3,-4-2 0,0 0 0,2 2 0,1 0 12,3-2 0,0 0 1,1-1-1,1 0 5,0 1 1,1 1 0,-2-2-1,-1 2 66,-4 2 0,1 0 1,2-3-1,1 0-60,5 0 1,1 0 0,0 0 0,-1 0-2,-5 3 0,-1 0 0,4-2 1,-1-2-5,-2 2 0,-1-1 1,-3-1-1,0 0 5,0 1 1,1 0 0,0 1-1,-1 0 44,1-4 1,0 1 0,0 2 0,1 2 76,-1-2 1,-1 0 0,-1-1-1,0 0 2,-4 1 1,0 0 0,6-3-1,3 1-57,2 1 1,1 2-1,-4-2 1,-1 0-62,-1 1 1,-1 0-1,2 2 1,0 0 31,1-1 0,1-2 0,5 1 0,1-1-157,2 1 0,0 0 0,-3-1 1,-3 0-336,-5 1 0,0 0 1,5 2-1,3 0 213,3-1 0,0-2 0,-3 1 0,-1-1 94,-7 1 1,-1 0 0,3 0 0,0 0-226,-5 3 0,-1 0 0,3-1 0,0 0 278,-2-2 0,-1 0 1,-3 2-1,-2 0-49,-9-1 0,0-1 0,6 1 0,1 0 231,-2-1 1,2 0 0,1 2 0,1 0-63,1-2 1,-2 0 0,0 2 0,-2 0-3,-3 1 0,1 0 0,6 0 1,1 0-25,4 0 1,0 0 0,-1 0 0,0 0-3,-3 0 0,1 0 0,3 0 0,0 0-41,-3 0 1,0 0 0,4 0-1,1 0-59,-2 0 0,-1 0 1,1 1-1,-2 0 43,-4 2 1,0 0-1,2-2 1,0 2-96,-2 3 1,0-1 0,1-2-1,-1-2 49,1 2 1,-2 0 0,-5-1 0,-1 0-81,-8 1 0,0 0 0,3-2 1,-1 0-60,45 5 0,-43-5 0,1 0 42,-5-2 0,0 2 1,2 1-1,-1 1 196,46 3 0,0-2 0,-8-2 0,0 6 0,3 1 0</inkml:trace>
  <inkml:trace contextRef="#ctx0" brushRef="#br1" timeOffset="1">18024 522 8406,'-10'-9'952,"2"-7"-873,8 14 0,-2-6 199,-3 8-82,3-7 0,-8 5-169,4-4 0,2 4 169,-7 2 0,5-6-55,-6 0 0,6 0-48,-5 6 0,-1-5-154,-5-1 0,-1-6 108,1 6 1,-9-7-142,-3 1 0,-4 2 14,-2-1 0,-5-7 134,-1-5 0,-6-6-92,7 6 1,-7-8 47,6 1 1,0-3-74,7-1 0,1 4 99,3 1 1,3 10 5,4 1 1,4 3-23,-5 9 1,13 2-1,5 10 1,4 4 60,2 7 0,0 3-57,0 3 0,2-4 78,4 5 1,3 1-66,9-2 1,1 0 58,5-5 0,-3-1-49,8 1 0,-6-1 5,6 1 0,0-1-50,6 1 0,0-7-8,0 1 0,2-2-91,4 1 0,-2 5 76,7-5 1,-1 3-101,1-2 1,3-3 112,-8-3 0,-1-2-42,-5 8 23,-7-8-10,-11 3 96,-9-7 0,-12 0 16,-8 0 0,-1 6 8,-16 0 1,-1 2-60,-4-2 0,-3-5 146,-4 5 0,2 2-131,-7-2 0,-1 6 19,-5-7 0,5 7-32,0-6 0,7 7 1,-7-1 1,6-2-34,-5 1 0,7 1-14,-2 6 0,10-7 100,2 1 0,8-3-30,-3 3 110,13 4-93,3-14 119,8 5 0,2-7-204,4 0 0,2-7 4,3-5 0,5 0 17,-5-5 1,-1 7-133,2-13 0,-8 7-82,1-7 0,3-4 43,-2-2 1,0 2 74,-6-2 0,0-1 18,0-5 1,0-5 140,0-1 0,0-6-70,0 7 0,-2-3 27,-4 2 1,2 4-77,-7-3 0,7 10-31,-2 7-372,-4 4 361,0 9 1,1 4-320,3 12 0,4 6 122,2 11 1,8 2-452,3 4 1,5 4-40,1-4 782,1 4 0,7 2 0,2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60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88 245 8162,'2'-16'-2089,"4"5"2280,-4 3-321,6 8 120,-1 8 1,-5 2-8,4 7 0,-4 0-124,-2 1 1,0-1 143,0 1 0,0-1-15,0 1 0,0-1-20,0 1 24,0-1 10,0 1 0,0-1-2,0 1 0,0-1 0,-8 0 0,-1 1 0</inkml:trace>
  <inkml:trace contextRef="#ctx0" brushRef="#br0" timeOffset="1">18 262 8162,'0'-17'-2242,"0"0"2259,0-1 15,0 1-13,0-1 0,-2 3 1,-4 3 1,5 2 17,-5 4 44,4 5-42,2-15 9,0 14 8,0-13 15,0 13 1,0-8 55,0 4-49,0 4 1,0-8 201,0 5-230,0 3 0,0-8 140,0 4-64,0 4 94,0-6-237,0 1 19,8 5-10,-7-6-57,7 8 1392,-8 0-1230,0-8 0,0 6 311,0-6-204,0 24 1,0-10 196,0 11-278,0-3 0,0 5-64,0 5 0,0-5 53,0 4 1,2 4-161,4 3 1,-4 3 86,4 1 0,1 3-70,-1 4 0,2 2 20,-2 3 1,-2 5-34,7-5 0,-5 5 59,6 1 0,-8 1-1,2-1 0,-3-5-17,3-1 0,-4-7 19,4 2 0,-2 1-45,2-1 0,-4 0 47,4-6 0,-5 0-136,-1 0 1,6 5 43,0 1 1,0 2 28,-6-2 0,6 1 7,0 5 0,1 7 2,-1-7 1,-2 5 128,8-11 1,-8 0-79,1-6 0,3 0 18,-2-1 0,2-4-32,-2-1 1,-3-6 15,9 6 1,-6-2-9,6 2 1,-7 2-2,7-7 0,-8-1-23,2-6 0,1 7 16,-1-1 0,6 0-324,-6-5 252,0-1 0,-6 1-160,0-1 0,0-5-126,0-1-105,0-7 235,0 12 298,0-14-51,0 6-214,-8-8 557,6 0 140,-6 0-436,8-8-248,-8 6-74,6-14 164,-5 14-15,7-13 37,0 13 61,0-14-121,0 14 212,0-13 0,0 11-114,0-8 1,0 7-82,0-7-25,0 8-248,0-11 191,0 5 1,0-2-34,0 1-198,0 7 175,0-12-64,0 14 1,0-8 312,0 5 0,0 3 0,0-6 0</inkml:trace>
  <inkml:trace contextRef="#ctx0" brushRef="#br0" timeOffset="2">88 70 8221,'2'-11'-240,"4"-1"-269,-4 8 1231,6-11 14,-8 13-419,0-14-104,0 14 0,0-4-77,0 12 82,0 4 0,0 2-108,0-1 1,0 1 9,0 5 1,0 1-117,0-1 1,0 1 2,0-1 1,0 1 67,0-1 1,0 1-72,0-1 1,0 6 42,0 1 0,1 1-146,5-2 0,-4-2 73,4 9 0,2-7-90,-2 6 0,1 0 94,-1 6 1,-2 8-95,8 3 1,-8 5-48,1 1 1,3 2 86,-2 5 1,2-5-181,-2 4 0,-4 8 68,3-2 1,3 8-92,-2-8 1,6 4-55,-7 2 0,3 13 333,-2 5 0,-4 1 0,8-4 0,-1 3 0,3 7 0,-6-45 0,0 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63"/>
    </inkml:context>
    <inkml:brush xml:id="br0">
      <inkml:brushProperty name="width" value="0.17143" units="cm"/>
      <inkml:brushProperty name="height" value="0.17143" units="cm"/>
      <inkml:brushProperty name="color" value="#F6630D"/>
    </inkml:brush>
    <inkml:brush xml:id="br1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823 2740 7566,'-5'6'217,"1"2"-30,4-7-201,0 3-11,0 0-50,0-3 148,0 7-4,4-3 127,-3 0-162,7 3 1,-6-2 134,4 3-80,-4-4-155,6 3 126,-7 1-45,12 1 1,-10 7 27,6-5 14,-2 0 17,2 1-32,0-2 104,1 6-86,-1-3-118,0 5 65,0-5-24,0 3 0,0-3 33,1 1 0,-1 1-48,0-4 33,-4 1 0,3-4 57,-2 0 1,-1 0-53,2 0 1,-4-3 10,3 1-1,-4-1 0,6 3 2,-2 0 1,-1-3-183,1 0 181,-4 0-106,11 4 74,-7 3 20,11-3 1,-7 6-20,2-3 1,-4-4 68,-2-3 0,0 0-50,3 3 1,0 0 0,0 0-4,1 1 5,-1-1 1,0 3-7,0 0 10,0 1-30,0-4 18,1 4 1,-4-3 88,0 2 9,-4-1 13,6-2-10,-3 4 27,4-3-124,1 8 0,-1-8 32,0 2 0,-3-2-95,0-1 116,0 1-188,3-1 149,5 0-82,-4 0 103,3 0-17,-4 0 0,0 1 73,1-1 1,-4-3-71,0 0-6,-4 0 1,9 3 5,-2 1 1,3-4-34,-3 0 38,0 0 0,3 3-91,0 0 67,1 0 0,-4 1-7,0-1 92,0-4-75,0 7 194,1-6-189,-1 8 0,0-8 145,0 0-87,-4-4-13,3 6-46,-3-3 3,5 4-116,-1 5 140,0-4-83,0 7 0,0-7 44,1 2 0,-4-1-15,0-2 1,-3-3 5,3 0 0,-3 0 43,3 3 1,-3-2-39,3-1 4,-4-4-14,6 9 13</inkml:trace>
  <inkml:trace contextRef="#ctx0" brushRef="#br0" timeOffset="1">1674 3842 10431,'3'1'4,"3"11"-21,-2-8 19</inkml:trace>
  <inkml:trace contextRef="#ctx0" brushRef="#br0" timeOffset="2">1693 3864 10425,'2'1'2,"4"8"5,0-3 1,-3-1-10,3 1 34,-2-2-31</inkml:trace>
  <inkml:trace contextRef="#ctx0" brushRef="#br0" timeOffset="3">1729 3903 10476,'3'3'2,"5"5"-10</inkml:trace>
  <inkml:trace contextRef="#ctx0" brushRef="#br0" timeOffset="4">1748 3922 10476,'2'3'2,"7"6"13,-4 0-8,8-4 142,-11 3-132,10-3 104,-7 4-97,8-3 10,-3 2-78,4-3 87,-5 0-131,0 3 97,0-3 0,0 1-34,1 0 1,-4-3 13,0 4 115,0-5-62,3 6 11,0-3 140,0 4-148,5 0-66,0 0 81,0 1-122,4-1 109,-8 0-40,7 0-12,-7 0 2,4 0-7,-9 1 23,3-1-27,-3-4 21,4 3 0,-3-3-26,0 4 25,-4 1-109,7-1-56,-4 0 66,4 0 1,0-3 106,0 0 1,-3-3-65,0 3 40,1-3 0,2 5-57,0-2 150,-4-2-118,3 4 111,1-3-67,2 4 1,2-3 11,-4 1-21,0-5 0,0 3 0,0-2 2,-3-2-2,2 7 0,1-7 0,1 7 0,6-6-4,-3 4 4,-5-4-1,0 6 2,1-6-2,1 6 1,4-7 1,-5 7-2,0-2 2,0-2-2,0 4 2,1-3-138,-1 4 130,4-3 1,-3 2 99,2-2-107,-5-2 72,1 4 1,-3-6-58,4 4 38,-4-4-18,3 6-13,-3-7 19,4 8 3,1-8-4,-5 7-9,7-7 93,-6 7-87,7-3-27,1 4 0,-1-3 20,2 1 1,-2-4-30,-3 3 1,-1-3-67,0 3 95,-4-4-237,7 6 205,-1-3-104,7 4 63,0 1 72,-3-1 1,1-3-17,-4 0 0,-3-3 5,-3 3 1,0-3-10,4 3 0,-1-3 3,0 3 1,0-2 24,0 2 0,-3-3-20,1 3 5,-1-4 0,3 6-5,0-2-3,-4-2 1,7 4 39,-5-3-13,6 1 5,-4 2 8,0-3-24,0 0 201,1 3-174,-1-7-57,4 7 0,-3-6 64,-8-1-88</inkml:trace>
  <inkml:trace contextRef="#ctx0" brushRef="#br1" timeOffset="5">13471 5666 10007,'15'-1'1,"25"1"1,3 0-17,-2 0 0,-2 0 18,7 0 1,1-2-59,5-4 1,0 4 47,1-4 0,-7 4-3,1 2 1,-2 0 31,1 0 1,-3 0 3,-8 0 0,0-1 25,0-5 1,-2 4 11,-4-4 1,4 4-36,-4 2 0,4 0-5,2 0 1,0 0-12,0 0 1,-6 0 17,0 0 0,0 0-40,6 0 1,0 0 38,0 0 1,-2 0-7,-4 0 1,4 0 24,-4 0 1,4 0 2,2 0 0,-6 0-52,0 0 0,-6 0 30,6 0 1,-1 0-30,1 0 0,2-6 29,-8 0 0,6 1-67,-6 5 0,9 0 27,-3 0 0,4 0-11,2 0 0,-2 0-7,-4 0 0,7 0 11,-6 0 0,6 0 16,-6 0 1,1 0-5,-2 0 0,4 0 8,-4 0 0,-4 0-6,-4 0 0</inkml:trace>
  <inkml:trace contextRef="#ctx0" brushRef="#br0" timeOffset="6">0 0 13443,'2'7'16,"4"17"47,2-5-83,-2 4 1,-5-3 61,5-3 0,2 7-19,-2-1 0,2 0-3,-3-5 1,-3 5 43,4 0 1,-2 0-55,2-5 0,-4 1-11,4 5 0,-4-3 13,-2 8 1,5-6-13,1 6 0,0-5 17,-6 5 0,2 0-35,4 6 0,-4-2 28,4-4 1,-2 2 91,1-8 0,-3 8-103,4-2 1,2-1-1,-2 1 1,5-8-10,-5 2 0,6 3 26,-6-3 0,5 2 7,-5-2 1,6-3-6,-6 3 0,1 2-2,-1-1 0,-2 1-10,8-2 1,-8-3-12,1 3 0,-1 2 4,2-2 0,-4 1 0,4-7 1,-4 6 85,-2 1 0,6 5-73,-1-6 1,1 2 114,-6-1 1,2-5-102,4 4 1,-4 2 71,4-1 1,-2-1-56,1-5 1,-3-1-10,4 0 1,2 7-34,-2-1 0,2 0-6,-3-5 0,-1 1-106,8 4 1,-8-3 77,2 3 1,1-2-34,-1 3 1,2-5 53,-2 4 1,-2 3-7,7-3 0,-5 6 39,6-6 1,-8 8 92,1-1 0,5 1-47,2-2 0,-3 4 19,3-4 1,-6-2-41,6 2 1,-7-2-6,7 2 0,-6 2-126,6-7 0,-3 5 79,3-6 0,1 6-81,-7-6 0,8 1 92,-2-7 0,1 6-31,-1 1 1,3 5 31,-3-6 0,1 0-1,-1-5 1,4 1 4,-5 5 1,3-5-18,-2 4 1,3-3 21,-3-3 1,-3 6-8,3 1 1,-2 1 7,1-2 0,5-3-11,-4 3 0,-3 2 10,3-2 1,-2 3-16,1-3 1,5-4 2,-5 5 0,3-3-8,-2 2 1,3-3 9,-3 3 1,-3-6-27,3-5 0,-2 4 23,1-5 1,5 5-7,-4 1 1,-3 1 0,3-1 0,-6 1 125,5-1 0,-1 1-68,2-1 1,1 0 8,-7 1 1,6-6 14,-6-1 1,5 1 12,-5 5 0,6 1-30,-6-1 1,1-5-1,-1 0 0,-2-1-108,8 7 0,-6-1 96,5 1 0,-5-1-119,6 1 1,-8-11 77</inkml:trace>
  <inkml:trace contextRef="#ctx0" brushRef="#br0" timeOffset="7">1234 3445 15960,'2'3'5,"3"3"0</inkml:trace>
  <inkml:trace contextRef="#ctx0" brushRef="#br0" timeOffset="8">1252 3468 15985,'2'3'3,"-1"-1"-6</inkml:trace>
  <inkml:trace contextRef="#ctx0" brushRef="#br0" timeOffset="9">1270 3500 15946,'4'9'-12</inkml:trace>
  <inkml:trace contextRef="#ctx0" brushRef="#br0" timeOffset="10">3161 4774 10786,'3'0'19,"20"0"123,1 2-47</inkml:trace>
  <inkml:trace contextRef="#ctx0" brushRef="#br0" timeOffset="11">3235 4783 11117,'5'1'-14,"6"5"-20,1-4 70,6-2 0,-12 2-88</inkml:trace>
  <inkml:trace contextRef="#ctx0" brushRef="#br0" timeOffset="12">3290 4795 11059,'8'3'-72,"10"2"-20,-1 1 0,0-6 67,1 0 0,-1 2-34,1 4 46,-1-4 1,1 6-10,-1-8 1,-5 2 7,0 3 1,-7-3-39,7 4 51,0-4 1,5-2-7,1 0 0,-7 6-15,1 0 1,-1 0 14,7-6 0,-1 2 13,1 3 0,-1-3-15,1 4 0,-1-4 9,1-2 0,1 6-9,4 0 1,-3 0 47,3-6 0,-3 0-18,-3 0 0,6 1 3,1 5 1,-1-4-11,-6 4 1,7-4-5,-1-2 0,0 2 31,-5 4 0,1-4-29,4 3 0,-3-3 3,3-2 1,-4 6-9,-1 0 1,-1 0-2,1-6 0,-1 6-22,1 0 0,-1-1 39,1-5-38,-1 0 0,1 2 21,-1 4 1,1-4 0,-1 4 1,0-4-8,1-2 0,-1 6-1,1-1 0,5 1 3,0-6 0,3 2 2,-3 4 0,-4-4 2,5 4 1,3 2 4,2-3 0,-2 1 9,2-6 0,-6 6 21,7 0 1,-7 0 73,6-6 1,-6 6-62,6-1 1,-7 1 60,1-6 1,-2 0-83,3 0 0,-11 2-13,5 4 0,-5-4-73,5 4 0,-1-4 95,1-2 0,-1 2-136,1 3 118,-1-3 1,0 6-50,1-8 1,-1 2 20,1 4 17,-1-4 0,1 6-18,-1-8 0,1 0 29,-1 0 0,3 5-16,3 1 1,-4 0 1,5-6 0,-3 2-11,2 4 1,-3-4 10,3 4 0,2-5-23,-2-1 0,3 6 16,-3 0 1,-2 0-37,8-6 1,-5 0 55,5 0 0,-8 0 2,2 0 0,-3 6 43,-3 0 0,1-1 88,-1-5-141,1 0 1,-1 0 11,1 0 1,-1 0-25,1 0 0,-7 0 30,1 0 1,-1 6-69,7 0 1,-1 0 58,1-6 1,-1 0-83,1 0 1,-1 0 52,1 0 0,1 0-5,4 0 0,-1 2 84,7 4 1,-6-4-71,6 3 0,-5-3 1,5-2 1,-6 0 5,6 0 1,-6 0 139,6 0 1,-5 0-121,5 0 1,-2 0-8,2 0 1,-4 0-22,-7 0 0,5 6-4,0 0 0,1 0-39,-7-6 1,2 0 59,5 0 0,-5 0-32,4 0 0,-3 6 14,-3-1 0,1 1-45,-1-6 1,3 0 34,3 0 0,-4 0 7,5 0 1,1 0-47,-2 0 0,8 0-5,-2 0 1,-2 6 46,3 0 0,-7 0-10,6-6 1,-2 0 26,2 0 1,2 0-26,-7 0 0,5 6 13,-6-1 1,6 1-15,-6-6 0,1 0 38,-7 0 0,6 0-19,1 0 1,-1 0 6,-6 0 0,1 6-6,-1 0 0,1 0-6,-1-6 1,3 0 57,3 0 1,-4 0-55,5 0 0,-5 0-4,-1 0 1,-1 2 9,0 3 0,3-3-8,3 4 0,-3-4-1,3-2 1,-2 0-4,2 0 1,-1 0 16,7 0 0,-8 6-9,3 0 1,3 0 41,2-6 1,-4 0-44,-2 0 1,3 0 54,-3 0 1,2 0-27,-2 0 0,-3 0 2,3 0 0,-4 0 77,-1 0-78,-1 0 0,1 0-72,-1 0 0,1 2 62,-1 3 1,1-3-138,-1 4 0,1-4 120,-1-2 0,1 0-58,-1 0 1,1 0 40,-1 0 0,2 0 1,5 0 1,-5 0-5,4 0 1,-1 0 3,1 0 0,-2 0-31,8 0 1,-5 0 30,5 0 0,-6 0-15,6 0 1,-2 6 12,2 0 0,3 0-129,-9-6 1,6 0 110,-6 0 1,6 0-64,-5 0 0,-1 0 123,-6 0 0,3 0-76,3 0 1,-4 5 48,5 1 1,-5 0-39,-1-6 0,5 0 80,0 0 1,6 0-63,-5 0 0,5 0 60,-6 0 0,8 2-35,-2 4 1,-2-4 5,2 3 1,-1-3-12,1-2 1,4 0-2,-4 0 0,2 0 4,-2 0 0,2 0-6,-8 0 0,6 0 60,-5 0 0,5 2-54,-6 4 0,6-4 75,-6 4 1,1-4-63,-7-2 0,6 0-20,1 0 0,-1 0-22,-5 0 1,1 0-1,4 0 0,-1 0-44,7 0 1,-8 0 68,2 0 0,3 6-18,-3 0 1,8-1-1,-2-5 1,-2 0 8,2 0 0,0 0-13,6 0 1,-2 0 10,-4 0 1,4 0 10,-4 0 1,-1 2 3,1 4 1,-8-4 44,2 4 0,-3-4-52,-3-2 1,1 0 41,-1 0 1,1 0-36,-1 0 0,1 0 1,-1 0 0,0 0 8,1 0 1,5 0-122,1 0 0,5 0 67,-6 0 1,8 0 30,-2 0 0,2 0 18,-2 0 0,4 0-25,-4 0 0,-2 2 56,3 4 1,-3-4-49,2 3 0,2-3 29,-8-2 0,6 0-7,-5 0 1,5 0-16,-6 0 0,0 0-5,-5 0 1,5 0-2,0 0 0,1 0-46,-7 0 1,6 2 48,1 4 0,1-4-14,-2 4 1,2-4 8,4-2 0,-1 0 107,-5 0 0,-2 0-102,8 0 1,-1 0 53,1 0 0,2 0-47,-8 0 1,6 2 14,-6 4 1,8-5-123,-1 5 1,-3-4 115,2-2 0,-6 0-38,6 0 0,-6 0 21,7 0 1,-9 0 10,2 0 1,2 0-17,-1 0 0,1 0 6,-2 0 0,-3 0 28,3 0 0,-4 6 9,-1 0 1,5 0-55,0-6 0,6 0 34,-5 0 0,5 0-106,-6 0 0,12 0 89,-6 0 1,8 0-150,-8 0 1,6 0 123,6 0 0,-4 6-24,3-1 0,-3 1 15,-2-6 1,-6 0-8,0 0 0,-1 0-20,1 0 0,-4 0 19,-8 0 1,7 0 91,-1 0 1,0 0-79,-5 0 0,-1 0 62,1 0 1,1 0-51,4 0 0,3 0 64,3 0 0,4 0-42,-4 0 1,4 0 3,2 0 1,0 0-1,0 0 0,-1 6-9,1 0 0,0 0 1,0-6 1,-2 0 0,-4 0 0,-1 0-127,-5 0 0,-4 0 110,5 0 1,1 0-26,-2 0 1,0 0-39,-5 0 0,1 0-14,4 0 0,-1 0 47,7 0 1,0 0 3,6 0 1,-2 0-26,-4 0 1,10 0 20,-4 0 0,4 0 8,-4 0 1,-1 0-19,1 0 1,4 0 115,-4 0 0,4 5-52,-10 1 0,4 0 6,2-6 1,-2 0-146,-4 0 1,2 0 109,-8 0 1,3 0-125,-3 0 1,4 0 68,8 0 0,0 0 12,0 0 1,0 0-10,0 0 0,5 0 104,1 0 0,0 0-55,-6 0 1,0 0 6,0 0 1,0 0-28,0 0 0,-2 0 17,-4 0 0,2 0-50,-8 0 1,6 2 48,-6 4 0,3-4-49,-3 4 0,-2-4 19,8-2 1,0 0 107,6 0 0,0 0-49,0 0 1,-6 0 98,0 0 0,6 0 56,6 0 1,-6 0-91,-6 0 0,-2 0 99,2 0 1,3 0-118,-9 0 0,6 0 31,-6 0 1,0 0-6,-5 0 1,-1 0-93,1 0 1,-1 1-55,1 5 0,-5-4 104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76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74 10 7174,'10'0'-521,"3"0"431,-8 0 198,0 4-139,3-3 132,-3 3-277,0 0 134,3-3-40,-7 3-184,3-4 251,-12 0-8,2 0-19,-11 0 176,2 0 0,-2-1-67,2-2 190,2 2 121,3-3-147,1 0 133,0 3-168,4-3-50,-3-1 53,7 4 716,-3-3-765,12 8 1,-2-2 84,6 5-151,-2-5 43,4 6 0,3-4-184,4 2 0,-2 1 97,-4-4 1,0 3-305,4-3 0,2 4-31,1-4 1,-1 3-157,-3-3 0,1 1-42,-1-1 1,-3-2 492,1 2 0,-5-2 0,2-1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77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19 19 7914,'-5'-5'-477,"1"1"1187,0 4-802,3-4 226,-3 3 264,4-3-339,4 12 0,-2-5 18,4 6 49,-4-6-258,6 5 224,-7-3-263,8 0 226,-4 4-165,4-4 100,-4 4-12,3 0 184,-3 0-153,9 0-6,-4 0 23,3 1-47,-4-1 54,0 0-69,0 0 86,1 0 1,-1-2 56,0-1-27,-4-4-67,3 6 1,-3-6 30,5 4 0,-4-3 12,0 3 59,-4-4-72,6 6 0,-3-6 34,4 5-6,-4-5-2,4 6 35,-4-3-38,0 0-5,3 3 11,-3-7-89,4 7 80,0-3-27,1 5 0,-4-4 11,0 0 3,-4-4 37,6 6-32,-3-3-4,4 0 0,-3 3 18,0-2 138,-3-1-114,5 3 104,-3-3-137,0 0 20,3 3-196,-7-7 110,3 3 1,-11-8 14,-2-2-43,-2 2 0,1-7 27,1 1 1,0 2 0,0 2 1,0 0 8,0-3-3,-1 4 1,1-3 89,0 2-87,0 1 1,0-3 19,-1 2 1,1 1-6,0-1 17,0 4 0,0-6 88,0 2 18,3 2-69,-6-5-10,6 8-123,-7-7 119,8 7-163,-3-3 144,7 0-73,-8 3 19,8-7-3,-7 3 0,6-1 13,-4 0 1,3 2 0,-3-2 112,4 4-101,-6-6-3,3 3 14,0-4-25,-4 0 1,7 3 14,-4-1-5,4 5 0,-3-3-22,2 2 23,2 2-19,-3-7 11,0 7 18,3-3-13,-3 0-1,4 3 1,0-3 0,0 0 252,0 3-76,4 5-151,-3-2 29,3 6-128,-4-8 121,-8-8 9,6 6 50,-11-10-97,12 11 1,-4-5 106,2 3-76,2 2-84,-3-3 51,4 12 58,4-6-59,1 11 0,1-8 200,1 4-114,-5 0 16,6 0-118,-3 0 70,4 1 8,-4-1-6,3 0-4,-3 0-35,5-4 1,-4 3 54,0-1-87,-4-3 1,6 4-20,-7-3 65,7 0-14,-3 3 1,1-6-13,1 4 1,-4-3-7,3 4 9,-4-5 33,6 2-48,-7 0 2,7 1-35,-3 0 50,4 3 74,1-7-78,-5 7 142,3-3-141,-3 5 0,4-4 19,0 0 1,-3-3-26,1 3 1,-4-3 0,3 3-153,0-4 171,3 6-86,0-3 59,-4 5-12,3-1 1,-2-3 27,3 0 0,-3-3 30,0 3-32,-4-4-2,6 10 0,-3-5-9,4 5 1,-2-5 17,-1-1-38,-4-4 32,6 10-35,-3-6 24,4 8 60,-4-5-22,3-4 6,-7 3 9,8-7 1,-7 7-22,4-2-60,-4-1 67,2 3-88,0-7 77,1 7-82,0-3 37,3 4-1,-7 0 8,7-4 7,-2 4 17,-1-4 1,3 1-16,-2 0-2,-2-4 2,4 6 1,-6-6-107,4 4 100,-4-4-6,7 2 7,-4 1-11,0-4 44,3 7 0,-3-6-38,4 4 25,-4-4-9,3 6 26,-2-3-50,3 4-4,4-4-9,-3 4 26,3-4-34,-3 4 28,-1-4-54,0 3 41,0-3 8,4 0 1,-2 3 12,1-1 0,-5-2 1,-1 1 0,-3-3 20,3 3-33,0-4 30,4 6-22,-1-3 7,0 4 0,0-2-2,0-1 0,-3-3-7,1 3 1,-4-3-51,3 3-10,0 0 38,-1 3 18,7 1 0,-9-1-9,6 0 1,-5-3 4,3 0 1,-4-3 13,3 3 1,-3-3-14,3 3 0,-3-2 80,3 2-29,-4 0 9,6-1-41,-3 3 0,5-3 4,-1 4-12,-4 1 1,3-4 14,-2 0-20,2 0 1,2 0 10,-1 0 0,-3-3 10,0 3 23,0-4-34,3 6 0,0-5 5,1 3 0,-1-3 4,0 3 15,-4-4 0,6 3-19,-2-2 1,0-1-22,-3 4 30,0-4-8,3 6 0,3-6-1,0 5 1,1-4 15,-4 3-200,0-4 178,4 6-47,2-3 0,2 1 33,-2 0 1,-5-3-128,-3 3 97,-1-4 63,3 7-25,4-4 7,-3 0 57,4 3-69,-5-3-40,0 0 46,4 3-284,-3-3 49,4 5 57,-1-1 181,1 0 0,5-1-2,-1-2 1,-4 2-2,-2-1 0,0-2-94,0 1 65,-2 0 2,11 3 0,-5 0-69,5 0 1,-5-2 46,-4-1 32,-2 0 1,3 2 19,3-2-14,-7 2 1,7-3 18,-4 4-70,-4-3 70,9 2-29,-7-3-23,8 4 1,0-3 29,-3 0 1,-1-3-44,-2 3 0,-1-3 35,1 4 1,-2-4-7,-1 3 0,3-3 44,1 3 0,2-3-39,-3 3 1,5-3 17,-2 3 0,-1-3-12,1 4 1,1-5 54,2 1 0,0 1-46,1-1 0,0 3 4,3-3 1,-3 3-65,2-3 1,-1 3-9,-2-3 1,2 4-300,1 0 1,-1-2 110,5 1 0,0 0-772,6 3 0,-1-3 31,7 0 1008,-2 0 0,10 8 0,-3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1T17:37:59.47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18 12550 240924 42423,'0'-10'1041'0'0,"0"3"-1525"0"0,0 7 0 0 0,0 15 0 0 0,0 5 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8241,'0'10'-728,"0"-3"1284,0-7 1467,0 0-1610,0 8-696,0-6 111,0 6 1,0-6-273,0 4-377,0-4 359,0 13-740,0-5 658,0 7 544,0 1 0,8-1 0,2 1 0</inkml:trace>
  <inkml:trace contextRef="#ctx0" brushRef="#br0" timeOffset="1">53 245 8351,'0'10'-748,"0"6"796,0-7-429,0 9 280,0-1 1,0 1-462,0-1 562,0-7 0,0 5 0,0-5 0</inkml:trace>
  <inkml:trace contextRef="#ctx0" brushRef="#br0" timeOffset="2">88 490 8241,'0'10'243,"0"-3"174,0 1 147,0-6-577,0 6 1,0-6 175,0 4-687,0-4 253,0 5-155,0 1-327,0-6-239,0 14 334,0-7 658,0 9 0,0-7 0,0 1 0,0-6 0,0 5 0,0-7 0,0 12 0,0-6 0</inkml:trace>
  <inkml:trace contextRef="#ctx0" brushRef="#br0" timeOffset="3">105 752 8241,'0'10'-1801,"0"-1"2758,0-3-969,0-4 0,0 8 117,0-4-224,0-5 1,0 9 39,0-4-111,-8-4 179,6 13-183,-5-13 24,7 14-423,0-14 593,0 13 0,0-13 0,0 14 0,0-6 0</inkml:trace>
  <inkml:trace contextRef="#ctx0" brushRef="#br0" timeOffset="4">105 944 8241,'0'10'-958,"0"5"872,0-13 213,0 14-307,0-14 65,0 13-308,0-13 302,0 14 0,0-13-97,0 9 1,-2-8 217,-4 2 0,4-4 0,-5 6 0,7 1 0</inkml:trace>
  <inkml:trace contextRef="#ctx0" brushRef="#br0" timeOffset="5">105 1188 7904,'0'18'-620,"-2"-3"834,-4-3-282,4 4 1,-5-12 96,7 7 0,0-5-807,0 6 349,0-9 106,0 13 323,0-6 0,0 7 0,0 1 0</inkml:trace>
  <inkml:trace contextRef="#ctx0" brushRef="#br0" timeOffset="6">88 1433 7696,'0'17'-89,"0"1"1,0-6-113,0-1 302,0-7-238,0 12 0,0-13 131,0 9-346,0-8 0,0 6-221,0-4 573,0-5 0,0 9-111,0-4 111,0-4 0,0 8 0,0-5 0,0-3 0,0 8 0,0-4 0,0-4 129,0 13 1,0-11 44,0 8 0,0-6 147,0 5 1,0-5-12,0 6 1,0-6-143,0 5 0,0-5-243,0 6 1,0-6 140,0 5 1,0-5-717,0 6 346,0-8-244,0 11 548,0-5 0,0 7 0,0 1 0</inkml:trace>
  <inkml:trace contextRef="#ctx0" brushRef="#br0" timeOffset="7">88 1957 8241,'0'12'0,"0"-1"0,0-5-255,0 6 0,0-7 272,0 7 0,0-6-195,0 6 1,0-7 114,0 7 0,0-6-385,0 6 1,0-7 66,0 7 381,0-8 0,0 11 0,0-5 0</inkml:trace>
  <inkml:trace contextRef="#ctx0" brushRef="#br0" timeOffset="8">105 2289 8241,'-2'11'-1096,"-4"1"650,4-8 134,-5 11 0,7-11-23,0 8 335,0-8 0,0 4 0,0-8 0</inkml:trace>
  <inkml:trace contextRef="#ctx0" brushRef="#br0" timeOffset="9">105 2481 8241,'0'17'-1233,"0"1"679,0-1 554,0 1 0,0-1 0,0 1 0</inkml:trace>
  <inkml:trace contextRef="#ctx0" brushRef="#br0" timeOffset="10">105 2778 8241,'0'17'43,"0"1"56,0-1 0,0-5-493,0-1-158,0 1-10,0 6 444,0-1 1,0-7-146,0 5 1,0-11 71,0 8 69,0-1 0,0 7 122,0-1 0,0-7 0,0 6 0,0-7 0,0 9 0,0-7 78,0 1 1,0-6 59,0 5 16,0-7-139,0 12 0,0-12-86,0 7 1,0-5 105,0 6-35,0-8 0,-8 11 0,-1-5 0</inkml:trace>
  <inkml:trace contextRef="#ctx0" brushRef="#br0" timeOffset="11">105 3075 8233,'-8'9'-441,"4"1"350,-7-4 0,7-2 468,-2 7 0,-2-5-121,2 6 1,1-1-445,5 7 0,0-1 92,0 1 0,0-5-472,0 5 0,0-5 568,0 11 0,-8-5 0,-2-1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646 1 12505,'-35'37'-299,"8"-4"660,2-16-161,8 1-4,-9 7 33,7-6-250,-14 14-44,6 2 165,-16 2-203,-2 21-57,-7-11 144,7 5 5,3-9-63,-1 0-1,-2 9-100,1-5-282,9 3-353,10-30 810,15-5 0,2-15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646 1 12505,'-35'37'-299,"8"-4"660,2-16-161,8 1-4,-9 7 33,7-6-250,-14 14-44,6 2 165,-16 2-203,-2 21-57,-7-11 144,7 5 5,3-9-63,-1 0-1,-2 9-100,1-5-282,9 3-353,10-30 810,15-5 0,2-15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1118 97 12470,'-19'-37'61,"3"4"412,9 16-3,5 7-254,-37 33-42,23 1-98,-40 42 1,21-2-1,-11 11 0,-3-3-208,8-19 1,-5-1 80,5 0 0,-8 1 119,3-1 1,-5 1-262,-1-1 1,5 0-180,1 1-21,-1-1 264,11-18 0,-3 0-460,-27 22 310,23-24 1,-62 31 278,28-39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2078 0 12534,'-46'18'418,"-18"15"0,13 9-286,-19 17 0,-1 5-2,12-6 1,-5 8-7,6-2 0,-6 4-140,6 2 0,0-2-1,5-4 1,-7 3 64,-4-2 0,25-30 0,-1 1-75,-1-1 1,0 0 0,-3 2 0,1 0 35,-33 27 0,36-30 1,0 0-50,-29 36 1,29-34-1,2 1 13,-26 33 1,28-33 0,0-2 24,-28 23 1,-4 4-58,-2-9 0,2 7-90,4-13-547,4 7 180,0-9-225,14-1 741,-5-1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2026 1 12528,'-54'0'450,"3"0"-369,16 8 75,-7 1-9,5 17 172,-14 1-222,7 15 30,-9 3 1,-3 19-128,4 0 1,3 2 62,14-8 1,-8 1-122,-3 10 1,-14-1 79,26-27 1,-2 0-1,-4 2 1,-2-1-8,-1 2 0,-1 0 0,-2 1 0,1 1-10,4-5 0,0-1 0,2 2 0,1 0 24,-1-2 0,2 1 0,4 0 0,2 0-23,-27 29 1,3-10-45,3-14 1,-2-7-366,-4 2 55,-5 3-556,-14 1-24,5 0 47,-6-3 881,24-14 0,-14-3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1312 123 12736,'0'-54'-984,"0"11"1084,0 25 170,0 11 0,-21 36 8,-8 12-172,-8 3 1,-10 18 3,1-4 0,-9 5 12,9-11 0,-18 2-9,-6 5 0,-6-3-167,0 8 1,-1-2 77,36-30 1,0 0 0,-1 4 0,1 0-69,-35 28 0,38-31 1,0 0 18,-31 25 0,1-11-340,4-1-40,-4-7-473,-14-2 878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943 1 12578,'-68'33'403,"-7"7"0,11 7-276,-6 17 1,15-4-631,20-7 291,1 7 1,-13 8-186,0 7 1,-7-7-156,8-10 342,-5-3-403,-17 5 613,-4-6 0,-7 6 0,1-7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629 1 12806,'-62'33'769,"17"4"-1195,12 23-182,16 17 263,-8 5 112,9-34 0,-3-1 0,-30 36 57,-3-7 1,-5-16-398,11-19 573,-5-4 0,-24 13 0,-7 5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699 0 12696,'-54'0'-882,"3"24"1057,8 13 1,1 29-241,-5 3 1,3-5-171,3-17 0,2 1-115,-8-7 183,1 8-277,-22-5 444,4 1 0,2-10 0,11-10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4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612 1 12665,'-62'15'491,"1"20"1,11 35-36,3 12 0,5-5-735,7-24 0,-6-1-705,0 1 243,-7-1-243,-5 8 957,7-6 0,-5-9 0,16-12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5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665 10 12632,'-55'-9'491,"-3"9"1,2 31-374,-8 15 0,0 11-107,11 1 0,-5 6-187,0 12 0,2 1 176,9 5 0,-3-5 0,5-7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50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284 784 7601,'-6'0'-443,"1"0"896,5 0-267,-5 0-222,4 0 1,-5 1 146,6 3-104,0-3 70,0 9 1,0-8 69,0 6-57,0 0 0,0 3-31,0 0 1,4 1-25,0-1 0,0 0 28,-4 1 1,0 3-53,0 0 0,4 4 50,-1-4 0,1 5-94,-4-1 0,0-1 82,0 1 1,0 0-109,0 3 0,0-3 63,0 0 1,0-1 2,0 1 0,0 2 62,0-2 1,0-2-53,0-2 1,0 2 97,0 2 0,0-1-86,0 1 0,0-4 11,0 4 0,-4-4 8,1 4 1,-1-4-68,4 4 1,0-5 18,0 1 1,0 1-6,0 0 0,0-1 20,0-4 0,0 2-3,0 2 1,0-3 60,0 4 1,0-4-61,0 0 0,0 0 31,0 3 1,-1-2-40,-3 2 0,3 1-6,-3 0 1,2-1-48,2-4 0,0 2 69,0 2 0,-1-3-49,-3 4 1,3-4 36,-3 0 0,3-1 3,1 0 0,0 1-20,0-1 1,0 2 8,0 2 0,-4-3 0,1 4 0,-1-4 1,4-1 1,0 2 10,0 2 0,0-2-9,0 2 1,0-2 84,0-2 1,0 4-81,0 0 1,0 2 42,0-2 0,0-1-33,0 5 1,0-4-15,0 4 1,0-4-3,0 4 1,0 0-6,0 3 1,-4-3-10,0 0 1,0 0-7,4 4 0,0-2-6,0-2 1,0 3 20,0-3 1,0-2-26,0 2 0,0-1 21,0 1 0,-3 1 6,-1-5 0,0 5-7,4-1 1,0 1 19,0-1 0,0 3-12,0-3 1,0 1 1,0-1 1,-1 5-49,-3-5 0,3 5 43,-3-5 0,3-2-7,1 2 1,0-1 1,0 1 1,0-2 10,0-2 0,-4-2-9,0 2 0,0-2 1,4-2 0,0 2 23,0 2 1,-1-2 4,-3 2 0,3 1 17,-3-1 1,3 2-34,1-2 0,0-1-6,0 5 1,0-4 8,0 4 0,0-4-35,0 4 0,0-2 33,0 2 0,0 1 2,0-4 1,0 3 28,0-4 1,0 5 1,0-1 0,0-2 89,0 2 0,0-3-107,0 2 0,0-4 28,0 1 1,0 2-13,0-2 1,0 0-75,0-4 1,0 1 36,0-1 1,0 1-16,0-1 1,0 0 10,0 1 0,0-1-11,0 0 0,-4 4 23,0 1 0,1 0-12,3-1 1,0-1 51,0 5 1,0-4-44,0 4 0,0-5 19,0 1 1,0 1-21,0 0 0,0 2-3,0-2 0,0-1-21,0-4 1,0 4 31,0 0 1,0 1-2,0-5 1,0 4-11,0 0 1,0 2 12,0-2 1,0 1-13,0 3 0,0-1-38,0-3 1,0-1 32,0 5 0,0-4-2,0 4 0,0-4 22,0 4 1,0-4 1,0 4 1,0-2-23,0 2 0,-4 2 2,0-6 0,0 5-5,4-1 1,0-2 9,0 2 0,0-3-12,0 2 1,0-4 12,0 1 0,-3 2-2,-1-2 1,0 0-5,4-3 0,0-1-1,0 0 0,-1 4 1,-3 0 1,3 1 1,-3-5 1,3 0 8,1 1 0,0-1-7,0 0 0,0 5-16,0-1 1,0 0 8,0-4 1,0 1-3,0-1 0,0 4-5,0 0 1,-2 0-2,-1-3 1,1 3-19,-2 0 0,3 1 22,1-1 1,0-2 8,0 2 0,0-1-10,0 1 1,0-2 43,0 2 0,0-2-41,0-2 0,0 4 33,0 0 1,0 0-28,0-3 0,0 0 3,0 3 1,0-2-50,0 2 1,0 2 46,0-2 0,0 0-22,0-4 1,0 4 13,0 1 1,-4 0-3,1-1 0,-1-2-5,4 2 0,0 2 31,0 2 1,0 2-8,0-2 1,0 2 4,0-2 0,0 2-9,0 2 1,0-4 3,0 0 0,0 0-61,0 4 0,0-2 52,0-2 0,1 1-25,3-5 0,-3 4 19,3-4 0,-3 4-20,-1-4 0,0 0 8,0-3 0,0 3-7,0 0 1,0 4 18,0-4 0,0 2-1,0-2 0,0-1 17,0 5 0,0-2-20,0 2 0,-1 3 17,-3-4 0,3 0-14,-3 1 1,3-1-11,1 1 1,0 1-29,0-5 1,0 1-7,0-1 1,-1-2-14,-3 2 0,3-2 40,-3-2 0,3 4 31,1 0 1,-4 2-36,0-2 1,0-2 98,4 2 1,0 1-91,0-1 1,-4 5 40,1-1 0,-1-1-21,4 1 1,0-1 5,0 1 1,0 2 12,0-2 1,0-1-7,0 1 1,0-4 42,0 4 0,0-2-51,0 2 1,0-1 68,0-3 0,0-2-70,0 2 0,0 1-2,0-1 0,0 2-6,0-2 1,0-3-5,0 4 1,0 0-2,0-1 0,0 4 17,0-4 0,0 0-41,0-3 1,0 3 28,0 0 0,0 4 0,0-4 0,1 4 11,3-4 0,-3 5 5,3-1 0,-3 1-18,-1-1 0,0 1 7,0-4 1,0 4-7,0-1 1,0 1 6,0-1 1,0 1-7,0-5 1,0 4 4,0-4 0,0 4 22,0-4 1,0 0-30,0-3 0,0 3 1,0 0 0,0 4 0,0-4 1,0 0-1,0-3 0,0 4-5,0 3 0,0-3 9,0-1 1,0 2-8,0-2 1,4 5 3,0-1 0,0-3-7,-4 0 0,0-2 5,0 1 1,0-3 0,0 3 0,0 2-27,0-2 0,0 0 26,0-4 0,0 1-43,0-1 0,0 0-6,0 1 1,0-1 42,0 1 0,0 3-11,0 0 0,0 0 18,0-4 0,0 1-21,0-1 0,0 0-31,0 1 0,0 0 39,0 3 0,0-2 0,0 2 1,0-2 39,0-2 1,0 4 4,0 0 1,0 1 28,0-5 1,1 4-64,3 0 0,-3 2 13,3-2 0,-3-3 3,-1 4 0,0-4-39,0 0 1,0-1 25,0 0 0,0 1-5,0-1 0,0 0 79,0 1-41,0-1 1,0 0 44,0 1 1,4-1-67,-1 0 1,1 1-2,-4-1 0,0 0 13,0 1 0,0-1-15,0 1-11,0-1 1,0 0-7,0 1 1,0-1-5,0 0 1,0-3 16,0-1 0,0-3 105,0 4-105,0-1 0,0 5-11,0-1 0,0-3 13,0-1 1,0 1 12,0 3-58,0 0 0,0-3-94,0 0 0,0-5-352,0 5 248,0 0-199,0 3 0,1-4-164,3 1 598,-2-5 0,3 2 0,-5-5 0</inkml:trace>
  <inkml:trace contextRef="#ctx0" brushRef="#br0" timeOffset="1">34 1124 8229,'-5'11'-1244,"3"0"1781,-6-4-70,6 3-64,-3-8 686,5 3-936,5-16 1,-3 4 2,6-8 0,-1-3 14,5-1 1,-1-6-49,0-2 1,1-4 135,-1 1 1,4-3-76,0-1 1,6-5-12,-2-3 0,6-2 18,1-2 1,1-3 8,-5 0 0,0 0 34,-3 3 1,-3 1 11,-4 0 1,-1 6-6,0 4 0,-4 3-302,-4 5 0,2-1-572,-1 2 1,1 6 452,-1-3 1,-3 3 54,3-3 1,-1 0 130,0 1 1,-1 0-100,1 3 1,-1-1 30,-2 5 0,4 0-77,-1 4 92,1-1 1,-4 5-62,0-1 56,0 6 1,0-5-18,0 3 19,0 3 85,0-4 1,0 14-24,0 2 1,0-1 1,0-2 1,0 1 35,0 6 1,0-2-48,0 2 0,0-1-31,0 1 1,0-1 32,0 4 1,0-4-6,0 2 1,0 0 1,0-1 0,0 1 29,0 0 1,0-4 20,0 3 0,4-2 109,0-2 0,-1 1-12,-3-1 0,2 0-65,1 1 1,-1-1-25,2 0 1,-2 1 6,2-1 1,-3 0-135,3 1 1,-2-1 132,2 1 0,-3 3-141,3 0 1,-3 1 16,-1-1 1,4-1-96,0 5 1,0 0 172,-4 4 0,0-4-44,0 0 0,1 0 165,3 3 1,-3 0-94,3-3 0,-3 1 12,-1-5 0,4 5-36,0-1 1,0-3 42,-4 0 0,3 0-26,1-1 0,0 0 34,-4-3-61,5-1 1,-4 0-10,3 1 1,1-5 52,-1 1 1,1-2-34,-1 2 0,-3 2-53,3-3 1,-2 2 54,2-1 0,-3 2-59,3-3 0,-3 4 26,-1 0 1,0-4-4,0 1 1,0-4-208,0 3 208,0-4-245,0 2 220,0-15 1,-3 6 74,-1-7-90,0 2 1,3-2 2,-3-1 0,3 5 16,-3-1 0,3 4-9,1-3-64,-5-1 1,3-3 73,-1-1 0,-3 1-53,3 0 1,-2-1 30,1 1 1,1-2-36,-4-2 1,3-2 72,-4-6 1,5-4 5,-5 1 1,2-6-8,-2 2 1,-1-1 1,6 0 1,-5 0 70,4 4 0,-3 5-95,3 3-8,0 5 25,-1-3-121,4 11 1,-6 1 75,4 5 1,1-1-4,-1-3 62,1 3 0,1-4 1,-3 5 111,3-5-139,-4-2 1,5 0 189,0-1 0,0 4-17,0-3 2,0 4 0,0-3-61,0 2-8,0 3 16,0-9-48,0 3 0,-4-4 29,0 0 0,1-1-32,3 1 0,0 0 122,0-1 1,0 4-113,0-4 0,0 7 103,0-6 1,0 2-67,0-2 0,0 3-67,0 0 20,0 1 0,0-1-149,0 1 100,0 4 34,0-2 31,0 15 0,0-1-40,0 10 1,0-4 6,0 4 1,0-1 18,0 1 0,0 3 6,0 1 0,1 0-79,3 3 1,-3 2 57,3-1 1,1 4-59,-1-1 0,-1 3 45,-3 1 1,4 0-134,0 0 0,0-3 126,-4-1 0,0-4-6,0 5 1,0-10 1,0 2 1,4-8 1,-1 0 0,1-6-254,-4-2 231,0-4-261,0 2 212,0-15 1,0 1-116,0-10 0,0 0 86,0-3 0,0-6-106,0-2 1,0-3 109,0-1 0,0-4-14,0 0 1,0-4 86,0 5 0,-4-5-72,1 4 1,-3-4 96,3 5 0,1-5-83,-1 4 0,-2 0 86,1 4 1,-4 4-37,4 0 0,1 8 8,3-1 1,-2 6 27,-1 2 215,1 0-129,-3 13 227,5-3-182,0 15 0,0-6-42,0 7 107,0-2 1,0 3-48,0-1 0,0-3-42,0-1 1,0-3 4,0 3 0,0-3 11,0 4 0,0-4 76,0 3-107,0 1 0,0 3-151,0 0 0,0 1 94,0-1 0,0 4-185,0 0 1,-1 6 52,-3-2 1,2 3-139,-6 5 1,1-1 50,-5 8 1,1-1-8,0 9 0,-6 1-72,-2 6 1,-1-1 95,1 5 1,-6-5-25,2 1 1,-2-6 45,2-2 1,1-5 133,-1-2 0,4-5-119,0-6 0,5-1-57,-1 1 0,7-5-3,5-3 1,1-3-474,2 0 255,0-6 0,2-1-104,1-5 504,4 0 0,9-10 0,2-3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1118 97 12470,'-19'-37'61,"3"4"412,9 16-3,5 7-254,-37 33-42,23 1-98,-40 42 1,21-2-1,-11 11 0,-3-3-208,8-19 1,-5-1 80,5 0 0,-8 1 119,3-1 1,-5 1-262,-1-1 1,5 0-180,1 1-21,-1-1 264,11-18 0,-3 0-460,-27 22 310,23-24 1,-62 31 278,28-39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59.50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45 568 8405,'-11'10'-223,"0"-2"45,4 2 0,-1-7 650,4 4 358,0-4 91,4 2-907,5-5 0,-2 0 1,4 0-30,1 0 0,3 0 128,0 0 0,1 0-33,-1 0 1,-2-4-34,2 0 0,-2-3 58,6 3 1,2-4-136,-2 4 0,1-3 139,-1 3 1,3-5-271,5 2 0,-1-2 54,1 1 1,-1-2-94,-3 3 0,5-3 99,-6-2 1,6 1-112,-5-1 1,3 1 106,0 0 1,0 3-12,-3 1 1,-1 3 31,-3-4 1,-3 6 17,3-2 1,-2-1 11,-2 1 0,-3 0 44,0 4 1,-5 0 3,5 0 7,-6 0 0,5 0 219,-4 0 15,-1 0-135,8 0 225,-9 0 464,4 0-760,-15 0 3,8 0-11,-14 5 29,15-3 1,-5 3 53,2-5-99,3 0 262,-4 0-270,15 0-50,-8 0 61,8-5-452,-5 3-23,-3-3-327,3 5 293,0 0-37,-4 0 538,4 0 0,-5 0 0</inkml:trace>
  <inkml:trace contextRef="#ctx0" brushRef="#br0" timeOffset="1">136 80 8374,'0'-7'-816,"0"-1"1,0 4 407,0-3 1,-1 3 843,-3-4 1,3 4-12,-3-3 0,2 4-75,-2 0 1,1 0 218,-4-1-31,-1 3-94,-3-4 7,0 0-45,-1 4-210,6-4-287,1 5 330,5 0-128,0 5 0,1 0 8,3 2 1,-3 0 2,3-4 0,2 0 14,2 4 0,-2-3 24,2 4 1,-1-1-4,5 5 0,-1-5-157,0 1 0,4-1 149,1 5 1,-1-1-210,-4 1 1,4-1 55,0 0 1,4-1 50,-4-2 1,6 5-8,-3-6 0,3 6-9,-2-6 1,2 3-40,-2 2 1,2-1-4,2 0 0,0 1-55,0-1 0,1 0 101,2 1 1,-2-1-108,2 1 0,-7-1 33,-3 0 10,1 1 0,-4-1 15,2 0 3,-7-4 8,-3 3-7,0-9 7,-4 4-3519,4-5 3522,-10 5 0,-1-4 0,-6 4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2-01T17:37:44.78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18 12550 240924 42423,'0'-10'1041'0'0,"0"3"-1525"0"0,0 7 0 0 0,0 15 0 0 0,0 5 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7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8241,'0'10'-728,"0"-3"1284,0-7 1467,0 0-1610,0 8-696,0-6 111,0 6 1,0-6-273,0 4-377,0-4 359,0 13-740,0-5 658,0 7 544,0 1 0,8-1 0,2 1 0</inkml:trace>
  <inkml:trace contextRef="#ctx0" brushRef="#br0" timeOffset="1">53 245 8351,'0'10'-748,"0"6"796,0-7-429,0 9 280,0-1 1,0 1-462,0-1 562,0-7 0,0 5 0,0-5 0</inkml:trace>
  <inkml:trace contextRef="#ctx0" brushRef="#br0" timeOffset="2">88 490 8241,'0'10'243,"0"-3"174,0 1 147,0-6-577,0 6 1,0-6 175,0 4-687,0-4 253,0 5-155,0 1-327,0-6-239,0 14 334,0-7 658,0 9 0,0-7 0,0 1 0,0-6 0,0 5 0,0-7 0,0 12 0,0-6 0</inkml:trace>
  <inkml:trace contextRef="#ctx0" brushRef="#br0" timeOffset="3">105 752 8241,'0'10'-1801,"0"-1"2758,0-3-969,0-4 0,0 8 117,0-4-224,0-5 1,0 9 39,0-4-111,-8-4 179,6 13-183,-5-13 24,7 14-423,0-14 593,0 13 0,0-13 0,0 14 0,0-6 0</inkml:trace>
  <inkml:trace contextRef="#ctx0" brushRef="#br0" timeOffset="4">105 944 8241,'0'10'-958,"0"5"872,0-13 213,0 14-307,0-14 65,0 13-308,0-13 302,0 14 0,0-13-97,0 9 1,-2-8 217,-4 2 0,4-4 0,-5 6 0,7 1 0</inkml:trace>
  <inkml:trace contextRef="#ctx0" brushRef="#br0" timeOffset="5">105 1188 7904,'0'18'-620,"-2"-3"834,-4-3-282,4 4 1,-5-12 96,7 7 0,0-5-807,0 6 349,0-9 106,0 13 323,0-6 0,0 7 0,0 1 0</inkml:trace>
  <inkml:trace contextRef="#ctx0" brushRef="#br0" timeOffset="6">88 1433 7696,'0'17'-89,"0"1"1,0-6-113,0-1 302,0-7-238,0 12 0,0-13 131,0 9-346,0-8 0,0 6-221,0-4 573,0-5 0,0 9-111,0-4 111,0-4 0,0 8 0,0-5 0,0-3 0,0 8 0,0-4 0,0-4 129,0 13 1,0-11 44,0 8 0,0-6 147,0 5 1,0-5-12,0 6 1,0-6-143,0 5 0,0-5-243,0 6 1,0-6 140,0 5 1,0-5-717,0 6 346,0-8-244,0 11 548,0-5 0,0 7 0,0 1 0</inkml:trace>
  <inkml:trace contextRef="#ctx0" brushRef="#br0" timeOffset="7">88 1957 8241,'0'12'0,"0"-1"0,0-5-255,0 6 0,0-7 272,0 7 0,0-6-195,0 6 1,0-7 114,0 7 0,0-6-385,0 6 1,0-7 66,0 7 381,0-8 0,0 11 0,0-5 0</inkml:trace>
  <inkml:trace contextRef="#ctx0" brushRef="#br0" timeOffset="8">105 2289 8241,'-2'11'-1096,"-4"1"650,4-8 134,-5 11 0,7-11-23,0 8 335,0-8 0,0 4 0,0-8 0</inkml:trace>
  <inkml:trace contextRef="#ctx0" brushRef="#br0" timeOffset="9">105 2481 8241,'0'17'-1233,"0"1"679,0-1 554,0 1 0,0-1 0,0 1 0</inkml:trace>
  <inkml:trace contextRef="#ctx0" brushRef="#br0" timeOffset="10">105 2778 8241,'0'17'43,"0"1"56,0-1 0,0-5-493,0-1-158,0 1-10,0 6 444,0-1 1,0-7-146,0 5 1,0-11 71,0 8 69,0-1 0,0 7 122,0-1 0,0-7 0,0 6 0,0-7 0,0 9 0,0-7 78,0 1 1,0-6 59,0 5 16,0-7-139,0 12 0,0-12-86,0 7 1,0-5 105,0 6-35,0-8 0,-8 11 0,-1-5 0</inkml:trace>
  <inkml:trace contextRef="#ctx0" brushRef="#br0" timeOffset="11">105 3075 8233,'-8'9'-441,"4"1"350,-7-4 0,7-2 468,-2 7 0,-2-5-121,2 6 1,1-1-445,5 7 0,0-1 92,0 1 0,0-5-472,0 5 0,0-5 568,0 11 0,-8-5 0,-2-1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646 1 12505,'-35'37'-299,"8"-4"660,2-16-161,8 1-4,-9 7 33,7-6-250,-14 14-44,6 2 165,-16 2-203,-2 21-57,-7-11 144,7 5 5,3-9-63,-1 0-1,-2 9-100,1-5-282,9 3-353,10-30 810,15-5 0,2-15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1118 97 12470,'-19'-37'61,"3"4"412,9 16-3,5 7-254,-37 33-42,23 1-98,-40 42 1,21-2-1,-11 11 0,-3-3-208,8-19 1,-5-1 80,5 0 0,-8 1 119,3-1 1,-5 1-262,-1-1 1,5 0-180,1 1-21,-1-1 264,11-18 0,-3 0-460,-27 22 310,23-24 1,-62 31 278,28-39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2078 0 12534,'-46'18'418,"-18"15"0,13 9-286,-19 17 0,-1 5-2,12-6 1,-5 8-7,6-2 0,-6 4-140,6 2 0,0-2-1,5-4 1,-7 3 64,-4-2 0,25-30 0,-1 1-75,-1-1 1,0 0 0,-3 2 0,1 0 35,-33 27 0,36-30 1,0 0-50,-29 36 1,29-34-1,2 1 13,-26 33 1,28-33 0,0-2 24,-28 23 1,-4 4-58,-2-9 0,2 7-90,4-13-547,4 7 180,0-9-225,14-1 741,-5-1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2026 1 12528,'-54'0'450,"3"0"-369,16 8 75,-7 1-9,5 17 172,-14 1-222,7 15 30,-9 3 1,-3 19-128,4 0 1,3 2 62,14-8 1,-8 1-122,-3 10 1,-14-1 79,26-27 1,-2 0-1,-4 2 1,-2-1-8,-1 2 0,-1 0 0,-2 1 0,1 1-10,4-5 0,0-1 0,2 2 0,1 0 24,-1-2 0,2 1 0,4 0 0,2 0-23,-27 29 1,3-10-45,3-14 1,-2-7-366,-4 2 55,-5 3-556,-14 1-24,5 0 47,-6-3 881,24-14 0,-14-3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1312 123 12736,'0'-54'-984,"0"11"1084,0 25 170,0 11 0,-21 36 8,-8 12-172,-8 3 1,-10 18 3,1-4 0,-9 5 12,9-11 0,-18 2-9,-6 5 0,-6-3-167,0 8 1,-1-2 77,36-30 1,0 0 0,-1 4 0,1 0-69,-35 28 0,38-31 1,0 0 18,-31 25 0,1-11-340,4-1-40,-4-7-473,-14-2 878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943 1 12578,'-68'33'403,"-7"7"0,11 7-276,-6 17 1,15-4-631,20-7 291,1 7 1,-13 8-186,0 7 1,-7-7-156,8-10 342,-5-3-403,-17 5 613,-4-6 0,-7 6 0,1-7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629 1 12806,'-62'33'769,"17"4"-1195,12 23-182,16 17 263,-8 5 112,9-34 0,-3-1 0,-30 36 57,-3-7 1,-5-16-398,11-19 573,-5-4 0,-24 13 0,-7 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2078 0 12534,'-46'18'418,"-18"15"0,13 9-286,-19 17 0,-1 5-2,12-6 1,-5 8-7,6-2 0,-6 4-140,6 2 0,0-2-1,5-4 1,-7 3 64,-4-2 0,25-30 0,-1 1-75,-1-1 1,0 0 0,-3 2 0,1 0 35,-33 27 0,36-30 1,0 0-50,-29 36 1,29-34-1,2 1 13,-26 33 1,28-33 0,0-2 24,-28 23 1,-4 4-58,-2-9 0,2 7-90,4-13-547,4 7 180,0-9-225,14-1 741,-5-1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699 0 12696,'-54'0'-882,"3"24"1057,8 13 1,1 29-241,-5 3 1,3-5-171,3-17 0,2 1-115,-8-7 183,1 8-277,-22-5 444,4 1 0,2-10 0,11-10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612 1 12665,'-62'15'491,"1"20"1,11 35-36,3 12 0,5-5-735,7-24 0,-6-1-705,0 1 243,-7-1-243,-5 8 957,7-6 0,-5-9 0,16-12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665 10 12632,'-55'-9'491,"-3"9"1,2 31-374,-8 15 0,0 11-107,11 1 0,-5 6-187,0 12 0,2 1 176,9 5 0,-3-5 0,5-7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305 761 8263,'0'55'0,"0"1"0,0 4 0,0 2-217,0 4 1,0 2 0,0 4-1,0 2 306,0 1 1,0 9 50,0-3 0,0 3 0,0-3 179,0-5-304,0 3 1,0 5-1,0 13 43,0-45 1,0 1-1,0 1 1,0 0-426,0-1 0,0-1 0,0 0 0,0 1 349,0-1 1,0 1 0,0 2 0,0 0 7,0 0 0,0 1 14,0 3 1,0 0 0,0-2 0,0 1-1000,1 3 0,-2 0 1003,-3 0 1,0 0-1,3 3 1,0 0 6,-1 0 0,-1 0 0,1 5 1,0 0-6,-1 1 1,0 0 83,2-1 0,0 2-84,-3 6 0,0 1 0,1 0 0,0 1 45,1 5 1,-1 1 0,-1-3 0,0 1-103,1-2 0,0 1 0,2-3 0,0 1 87,-2-2 0,0 1 0,-1 1 0,0-1-203,2-3 1,-1 0 0,-1-1-1,0-1 108,1-10 1,0 0 28,2 4 0,0 0 1,-3-2-1,0 0 1,4 2-1,0 0-45,0-4 1,0 0-1,0-3 1,0 0 16,0-6 0,0 1 1,0 0-1,0 2-29,0 3 1,0 0-1,0 3 1,0 0 65,0 1 0,0-2 1,0-3-1,0-1-8,0-6 1,0-1 0,0-1 0,0 0 565,0 43 0,0-1-588,0-6 0,0-9-174,0-8 1,-2-14 28,-3-10-60,3-7 1,-8 2 0,6-12 1025,-2-6-774,0-3 0,6 5 0,0 2 0</inkml:trace>
  <inkml:trace contextRef="#ctx0" brushRef="#br0" timeOffset="1">340 464 8444,'0'-9'-2708,"0"-7"2708,0 14 505,-8-13-139,6 13-88,-5-6 171,7 8 2,0 0-233,-8 0-211,6 0 129,-6 0 0,8 2-192,0 4 1,-6-2 70,0 7 0,-1 1 8,1 5 0,4 3-29,-4 3 1,-4 4 47,-1 8 0,1 2 2,-2 4 0,1 3-5,-7 9 0,-1-3-85,-4-3 0,3 1 43,-3-7 1,-2 6-13,1-7 1,7-5-1,5-6 1,3-13-18,-3 1 18,-4-11 0,16 0 12,0-12 1,2-5 15,10-13 0,0-3-20,5-8 1,3-9 80,3-9 0,-2-7-74,8-10 1,-2-5-214,3-1 0,-5-6 213,-8 7 0,3-7-1,3 7 1,-4-1 165,5 6 1,-11 16-147,-1 7 0,-6 12 211,5 12-174,-7 0 38,4 21 1,-8 2 32,0 11 0,0 11 8,0 1 1,6 0 206,0-5 1,5 7-249,-5 4 0,8-2 121,-3 2 1,5-2-125,1 3 1,1 3 76,-1-4 0,1 4-58,-1 2 0,3-2 15,3-4 1,-4 6-67,5 0 0,-5-1-22,-2 7 1,-1 2 6,-4-2 1,3 7-5,-3-1 0,1-3-118,-1 3 1,2-8 82,-9 1 1,7-10-97,-6-7 1,5 2 115,-5-2 1,2-5-139,-2-7 157,-4-7-17,6 12-42,-1-14 2,-5 6-1,6-8 4,-8 0-26,0-8 0,0 4 23,0-8-312,0 8 262,-8-11 0,1 5-3,-5-7 1,-4 5-12,5 0 0,-5 7-108,-1-7 0,-7 0-13,1-5 0,-2-1 114,2 1 0,1 3-11,-7-3 0,0 3 1,-6-9 1,0 9 81,0 3 0,0 1-56,0-2 1,1-1 18,-1 7 1,5-6 60,1 7 1,8-1-78,-2 6 0,3 2 141,3 4 1,1-3-114,5 9 1,3-6-117,8 6 100,-8-9-324,6 13 96,-6-14-5,8 6 0,2-8-204,4 0 1,4 0 126,7 0 1,1 0 361,-1 0 0,9-8 0,1-2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12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71 627 13079,'-10'-2'-925,"4"-4"1,2 4 1089,-2-3-306,4 3-180,-5 2 658,-1-8-285,6 6 1,-8-6-239,4 8 283,4 0-71,-5 0 54,7 0 207,0 8-215,0-6-103,0 6 194,0-1 0,2-5-55,3 4 0,-1-4-9,8-2 0,-6 2-3,5 4-176,1-4 0,6 6 54,-1-8 1,0 0 246,1 0 0,-1 0-37,1 0 0,5 0-24,0 0 0,3 0-74,-3 0 1,-2 0-55,8 0 1,-1 0 9,1 0 1,4 5-9,-4 1 0,2 0-16,-2-6 0,10 6-19,-4 0 0,5-1 26,1-5 0,12 6 9,11 0 0,11 0 21,7-6 1,11 0-418,6 0 1,-2 0 381,2 0 1,-44-1 0,0 0-12,3-2 0,1 0 0,6 2 0,0-2 7,-4-3 1,0 1-1,1 2 1,0 2 1,-3-2 1,-1 0 0,4-1-1,0 0-9,-4 1 1,0 0 0,5 0-1,1 1-6,-3 1 0,0 2 1,-4-1-1,0 0-50,1 0 1,1 0-1,-2 0 1,0 0 38,-1 0 1,-1 0 0,2 0-1,0 0 8,1 0 1,1 0 0,-1 0 0,0 0-13,6 0 0,0 0 0,1 0 0,0 0 31,-1 0 0,0 0 1,5-3-1,0 0-264,1 0 1,0 0 0,1-1 0,1 0 288,1 1 0,0 0 1,3 2-1,-1 0-24,-5-2 1,0 1 0,5 0 0,1 2 5,0 0 1,0 0 0,-2-3 0,-1 0 21,0 0 1,0 0-1,0 0 1,1 0-4,-1 3 0,0 0 0,0 0 0,-1 0-15,-1 0 1,-2 0 0,-3 0 0,0 0 8,-2 0 1,0 0 0,7 0 0,2 0-113,-1 0 1,1 0 0,2 0 0,0 0 34,-5 0 1,-1 0-1,-1-2 1,0-2 29,2 1 1,0 0-1,4 0 1,1 1-6,7 1 0,-1 2 1,-3-2-1,-1 0-3,-4-2 0,0 0 0,2 2 0,1 0 12,3-2 0,0 0 1,1-1-1,1 0 5,0 1 1,1 1 0,-2-2-1,-1 2 66,-4 2 0,1 0 1,2-3-1,1 0-60,5 0 1,1 0 0,0 0 0,-1 0-2,-5 3 0,-1 0 0,4-2 1,-1-2-5,-2 2 0,-1-1 1,-3-1-1,0 0 5,0 1 1,1 0 0,0 1-1,-1 0 44,1-4 1,0 1 0,0 2 0,1 2 76,-1-2 1,-1 0 0,-1-1-1,0 0 2,-4 1 1,0 0 0,6-3-1,3 1-57,2 1 1,1 2-1,-4-2 1,-1 0-62,-1 1 1,-1 0-1,2 2 1,0 0 31,1-1 0,1-2 0,5 1 0,1-1-157,2 1 0,0 0 0,-3-1 1,-3 0-336,-5 1 0,0 0 1,5 2-1,3 0 213,3-1 0,0-2 0,-3 1 0,-1-1 94,-7 1 1,-1 0 0,3 0 0,0 0-226,-5 3 0,-1 0 0,3-1 0,0 0 278,-2-2 0,-1 0 1,-3 2-1,-2 0-49,-9-1 0,0-1 0,6 1 0,1 0 231,-2-1 1,2 0 0,1 2 0,1 0-63,1-2 1,-2 0 0,0 2 0,-2 0-3,-3 1 0,1 0 0,6 0 1,1 0-25,4 0 1,0 0 0,-1 0 0,0 0-3,-3 0 0,1 0 0,3 0 0,0 0-41,-3 0 1,0 0 0,4 0-1,1 0-59,-2 0 0,-1 0 1,1 1-1,-2 0 43,-4 2 1,0 0-1,2-2 1,0 2-96,-2 3 1,0-1 0,1-2-1,-1-2 49,1 2 1,-2 0 0,-5-1 0,-1 0-81,-8 1 0,0 0 0,3-2 1,-1 0-60,45 5 0,-43-5 0,1 0 42,-5-2 0,0 2 1,2 1-1,-1 1 196,46 3 0,0-2 0,-8-2 0,0 6 0,3 1 0</inkml:trace>
  <inkml:trace contextRef="#ctx0" brushRef="#br1" timeOffset="1">18024 522 8406,'-10'-9'952,"2"-7"-873,8 14 0,-2-6 199,-3 8-82,3-7 0,-8 5-169,4-4 0,2 4 169,-7 2 0,5-6-55,-6 0 0,6 0-48,-5 6 0,-1-5-154,-5-1 0,-1-6 108,1 6 1,-9-7-142,-3 1 0,-4 2 14,-2-1 0,-5-7 134,-1-5 0,-6-6-92,7 6 1,-7-8 47,6 1 1,0-3-74,7-1 0,1 4 99,3 1 1,3 10 5,4 1 1,4 3-23,-5 9 1,13 2-1,5 10 1,4 4 60,2 7 0,0 3-57,0 3 0,2-4 78,4 5 1,3 1-66,9-2 1,1 0 58,5-5 0,-3-1-49,8 1 0,-6-1 5,6 1 0,0-1-50,6 1 0,0-7-8,0 1 0,2-2-91,4 1 0,-2 5 76,7-5 1,-1 3-101,1-2 1,3-3 112,-8-3 0,-1-2-42,-5 8 23,-7-8-10,-11 3 96,-9-7 0,-12 0 16,-8 0 0,-1 6 8,-16 0 1,-1 2-60,-4-2 0,-3-5 146,-4 5 0,2 2-131,-7-2 0,-1 6 19,-5-7 0,5 7-32,0-6 0,7 7 1,-7-1 1,6-2-34,-5 1 0,7 1-14,-2 6 0,10-7 100,2 1 0,8-3-30,-3 3 110,13 4-93,3-14 119,8 5 0,2-7-204,4 0 0,2-7 4,3-5 0,5 0 17,-5-5 1,-1 7-133,2-13 0,-8 7-82,1-7 0,3-4 43,-2-2 1,0 2 74,-6-2 0,0-1 18,0-5 1,0-5 140,0-1 0,0-6-70,0 7 0,-2-3 27,-4 2 1,2 4-77,-7-3 0,7 10-31,-2 7-372,-4 4 361,0 9 1,1 4-320,3 12 0,4 6 122,2 11 1,8 2-452,3 4 1,5 4-40,1-4 782,1 4 0,7 2 0,2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14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88 245 8162,'2'-16'-2089,"4"5"2280,-4 3-321,6 8 120,-1 8 1,-5 2-8,4 7 0,-4 0-124,-2 1 1,0-1 143,0 1 0,0-1-15,0 1 0,0-1-20,0 1 24,0-1 10,0 1 0,0-1-2,0 1 0,0-1 0,-8 0 0,-1 1 0</inkml:trace>
  <inkml:trace contextRef="#ctx0" brushRef="#br0" timeOffset="1">18 262 8162,'0'-17'-2242,"0"0"2259,0-1 15,0 1-13,0-1 0,-2 3 1,-4 3 1,5 2 17,-5 4 44,4 5-42,2-15 9,0 14 8,0-13 15,0 13 1,0-8 55,0 4-49,0 4 1,0-8 201,0 5-230,0 3 0,0-8 140,0 4-64,0 4 94,0-6-237,0 1 19,8 5-10,-7-6-57,7 8 1392,-8 0-1230,0-8 0,0 6 311,0-6-204,0 24 1,0-10 196,0 11-278,0-3 0,0 5-64,0 5 0,0-5 53,0 4 1,2 4-161,4 3 1,-4 3 86,4 1 0,1 3-70,-1 4 0,2 2 20,-2 3 1,-2 5-34,7-5 0,-5 5 59,6 1 0,-8 1-1,2-1 0,-3-5-17,3-1 0,-4-7 19,4 2 0,-2 1-45,2-1 0,-4 0 47,4-6 0,-5 0-136,-1 0 1,6 5 43,0 1 1,0 2 28,-6-2 0,6 1 7,0 5 0,1 7 2,-1-7 1,-2 5 128,8-11 1,-8 0-79,1-6 0,3 0 18,-2-1 0,2-4-32,-2-1 1,-3-6 15,9 6 1,-6-2-9,6 2 1,-7 2-2,7-7 0,-8-1-23,2-6 0,1 7 16,-1-1 0,6 0-324,-6-5 252,0-1 0,-6 1-160,0-1 0,0-5-126,0-1-105,0-7 235,0 12 298,0-14-51,0 6-214,-8-8 557,6 0 140,-6 0-436,8-8-248,-8 6-74,6-14 164,-5 14-15,7-13 37,0 13 61,0-14-121,0 14 212,0-13 0,0 11-114,0-8 1,0 7-82,0-7-25,0 8-248,0-11 191,0 5 1,0-2-34,0 1-198,0 7 175,0-12-64,0 14 1,0-8 312,0 5 0,0 3 0,0-6 0</inkml:trace>
  <inkml:trace contextRef="#ctx0" brushRef="#br0" timeOffset="2">88 70 8221,'2'-11'-240,"4"-1"-269,-4 8 1231,6-11 14,-8 13-419,0-14-104,0 14 0,0-4-77,0 12 82,0 4 0,0 2-108,0-1 1,0 1 9,0 5 1,0 1-117,0-1 1,0 1 2,0-1 1,0 1 67,0-1 1,0 1-72,0-1 1,0 6 42,0 1 0,1 1-146,5-2 0,-4-2 73,4 9 0,2-7-90,-2 6 0,1 0 94,-1 6 1,-2 8-95,8 3 1,-8 5-48,1 1 1,3 2 86,-2 5 1,2-5-181,-2 4 0,-4 8 68,3-2 1,3 8-92,-2-8 1,6 4-55,-7 2 0,3 13 333,-2 5 0,-4 1 0,8-4 0,-1 3 0,3 7 0,-6-45 0,0 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17"/>
    </inkml:context>
    <inkml:brush xml:id="br0">
      <inkml:brushProperty name="width" value="0.17143" units="cm"/>
      <inkml:brushProperty name="height" value="0.17143" units="cm"/>
      <inkml:brushProperty name="color" value="#F6630D"/>
    </inkml:brush>
    <inkml:brush xml:id="br1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823 2740 7566,'-5'6'217,"1"2"-30,4-7-201,0 3-11,0 0-50,0-3 148,0 7-4,4-3 127,-3 0-162,7 3 1,-6-2 134,4 3-80,-4-4-155,6 3 126,-7 1-45,12 1 1,-10 7 27,6-5 14,-2 0 17,2 1-32,0-2 104,1 6-86,-1-3-118,0 5 65,0-5-24,0 3 0,0-3 33,1 1 0,-1 1-48,0-4 33,-4 1 0,3-4 57,-2 0 1,-1 0-53,2 0 1,-4-3 10,3 1-1,-4-1 0,6 3 2,-2 0 1,-1-3-183,1 0 181,-4 0-106,11 4 74,-7 3 20,11-3 1,-7 6-20,2-3 1,-4-4 68,-2-3 0,0 0-50,3 3 1,0 0 0,0 0-4,1 1 5,-1-1 1,0 3-7,0 0 10,0 1-30,0-4 18,1 4 1,-4-3 88,0 2 9,-4-1 13,6-2-10,-3 4 27,4-3-124,1 8 0,-1-8 32,0 2 0,-3-2-95,0-1 116,0 1-188,3-1 149,5 0-82,-4 0 103,3 0-17,-4 0 0,0 1 73,1-1 1,-4-3-71,0 0-6,-4 0 1,9 3 5,-2 1 1,3-4-34,-3 0 38,0 0 0,3 3-91,0 0 67,1 0 0,-4 1-7,0-1 92,0-4-75,0 7 194,1-6-189,-1 8 0,0-8 145,0 0-87,-4-4-13,3 6-46,-3-3 3,5 4-116,-1 5 140,0-4-83,0 7 0,0-7 44,1 2 0,-4-1-15,0-2 1,-3-3 5,3 0 0,-3 0 43,3 3 1,-3-2-39,3-1 4,-4-4-14,6 9 13</inkml:trace>
  <inkml:trace contextRef="#ctx0" brushRef="#br0" timeOffset="1">1674 3842 10431,'3'1'4,"3"11"-21,-2-8 19</inkml:trace>
  <inkml:trace contextRef="#ctx0" brushRef="#br0" timeOffset="2">1693 3864 10425,'2'1'2,"4"8"5,0-3 1,-3-1-10,3 1 34,-2-2-31</inkml:trace>
  <inkml:trace contextRef="#ctx0" brushRef="#br0" timeOffset="3">1729 3903 10476,'3'3'2,"5"5"-10</inkml:trace>
  <inkml:trace contextRef="#ctx0" brushRef="#br0" timeOffset="4">1748 3922 10476,'2'3'2,"7"6"13,-4 0-8,8-4 142,-11 3-132,10-3 104,-7 4-97,8-3 10,-3 2-78,4-3 87,-5 0-131,0 3 97,0-3 0,0 1-34,1 0 1,-4-3 13,0 4 115,0-5-62,3 6 11,0-3 140,0 4-148,5 0-66,0 0 81,0 1-122,4-1 109,-8 0-40,7 0-12,-7 0 2,4 0-7,-9 1 23,3-1-27,-3-4 21,4 3 0,-3-3-26,0 4 25,-4 1-109,7-1-56,-4 0 66,4 0 1,0-3 106,0 0 1,-3-3-65,0 3 40,1-3 0,2 5-57,0-2 150,-4-2-118,3 4 111,1-3-67,2 4 1,2-3 11,-4 1-21,0-5 0,0 3 0,0-2 2,-3-2-2,2 7 0,1-7 0,1 7 0,6-6-4,-3 4 4,-5-4-1,0 6 2,1-6-2,1 6 1,4-7 1,-5 7-2,0-2 2,0-2-2,0 4 2,1-3-138,-1 4 130,4-3 1,-3 2 99,2-2-107,-5-2 72,1 4 1,-3-6-58,4 4 38,-4-4-18,3 6-13,-3-7 19,4 8 3,1-8-4,-5 7-9,7-7 93,-6 7-87,7-3-27,1 4 0,-1-3 20,2 1 1,-2-4-30,-3 3 1,-1-3-67,0 3 95,-4-4-237,7 6 205,-1-3-104,7 4 63,0 1 72,-3-1 1,1-3-17,-4 0 0,-3-3 5,-3 3 1,0-3-10,4 3 0,-1-3 3,0 3 1,0-2 24,0 2 0,-3-3-20,1 3 5,-1-4 0,3 6-5,0-2-3,-4-2 1,7 4 39,-5-3-13,6 1 5,-4 2 8,0-3-24,0 0 201,1 3-174,-1-7-57,4 7 0,-3-6 64,-8-1-88</inkml:trace>
  <inkml:trace contextRef="#ctx0" brushRef="#br1" timeOffset="5">13471 5666 10007,'15'-1'1,"25"1"1,3 0-17,-2 0 0,-2 0 18,7 0 1,1-2-59,5-4 1,0 4 47,1-4 0,-7 4-3,1 2 1,-2 0 31,1 0 1,-3 0 3,-8 0 0,0-1 25,0-5 1,-2 4 11,-4-4 1,4 4-36,-4 2 0,4 0-5,2 0 1,0 0-12,0 0 1,-6 0 17,0 0 0,0 0-40,6 0 1,0 0 38,0 0 1,-2 0-7,-4 0 1,4 0 24,-4 0 1,4 0 2,2 0 0,-6 0-52,0 0 0,-6 0 30,6 0 1,-1 0-30,1 0 0,2-6 29,-8 0 0,6 1-67,-6 5 0,9 0 27,-3 0 0,4 0-11,2 0 0,-2 0-7,-4 0 0,7 0 11,-6 0 0,6 0 16,-6 0 1,1 0-5,-2 0 0,4 0 8,-4 0 0,-4 0-6,-4 0 0</inkml:trace>
  <inkml:trace contextRef="#ctx0" brushRef="#br0" timeOffset="6">0 0 13443,'2'7'16,"4"17"47,2-5-83,-2 4 1,-5-3 61,5-3 0,2 7-19,-2-1 0,2 0-3,-3-5 1,-3 5 43,4 0 1,-2 0-55,2-5 0,-4 1-11,4 5 0,-4-3 13,-2 8 1,5-6-13,1 6 0,0-5 17,-6 5 0,2 0-35,4 6 0,-4-2 28,4-4 1,-2 2 91,1-8 0,-3 8-103,4-2 1,2-1-1,-2 1 1,5-8-10,-5 2 0,6 3 26,-6-3 0,5 2 7,-5-2 1,6-3-6,-6 3 0,1 2-2,-1-1 0,-2 1-10,8-2 1,-8-3-12,1 3 0,-1 2 4,2-2 0,-4 1 0,4-7 1,-4 6 85,-2 1 0,6 5-73,-1-6 1,1 2 114,-6-1 1,2-5-102,4 4 1,-4 2 71,4-1 1,-2-1-56,1-5 1,-3-1-10,4 0 1,2 7-34,-2-1 0,2 0-6,-3-5 0,-1 1-106,8 4 1,-8-3 77,2 3 1,1-2-34,-1 3 1,2-5 53,-2 4 1,-2 3-7,7-3 0,-5 6 39,6-6 1,-8 8 92,1-1 0,5 1-47,2-2 0,-3 4 19,3-4 1,-6-2-41,6 2 1,-7-2-6,7 2 0,-6 2-126,6-7 0,-3 5 79,3-6 0,1 6-81,-7-6 0,8 1 92,-2-7 0,1 6-31,-1 1 1,3 5 31,-3-6 0,1 0-1,-1-5 1,4 1 4,-5 5 1,3-5-18,-2 4 1,3-3 21,-3-3 1,-3 6-8,3 1 1,-2 1 7,1-2 0,5-3-11,-4 3 0,-3 2 10,3-2 1,-2 3-16,1-3 1,5-4 2,-5 5 0,3-3-8,-2 2 1,3-3 9,-3 3 1,-3-6-27,3-5 0,-2 4 23,1-5 1,5 5-7,-4 1 1,-3 1 0,3-1 0,-6 1 125,5-1 0,-1 1-68,2-1 1,1 0 8,-7 1 1,6-6 14,-6-1 1,5 1 12,-5 5 0,6 1-30,-6-1 1,1-5-1,-1 0 0,-2-1-108,8 7 0,-6-1 96,5 1 0,-5-1-119,6 1 1,-8-11 77</inkml:trace>
  <inkml:trace contextRef="#ctx0" brushRef="#br0" timeOffset="7">1234 3445 15960,'2'3'5,"3"3"0</inkml:trace>
  <inkml:trace contextRef="#ctx0" brushRef="#br0" timeOffset="8">1252 3468 15985,'2'3'3,"-1"-1"-6</inkml:trace>
  <inkml:trace contextRef="#ctx0" brushRef="#br0" timeOffset="9">1270 3500 15946,'4'9'-12</inkml:trace>
  <inkml:trace contextRef="#ctx0" brushRef="#br0" timeOffset="10">3161 4774 10786,'3'0'19,"20"0"123,1 2-47</inkml:trace>
  <inkml:trace contextRef="#ctx0" brushRef="#br0" timeOffset="11">3235 4783 11117,'5'1'-14,"6"5"-20,1-4 70,6-2 0,-12 2-88</inkml:trace>
  <inkml:trace contextRef="#ctx0" brushRef="#br0" timeOffset="12">3290 4795 11059,'8'3'-72,"10"2"-20,-1 1 0,0-6 67,1 0 0,-1 2-34,1 4 46,-1-4 1,1 6-10,-1-8 1,-5 2 7,0 3 1,-7-3-39,7 4 51,0-4 1,5-2-7,1 0 0,-7 6-15,1 0 1,-1 0 14,7-6 0,-1 2 13,1 3 0,-1-3-15,1 4 0,-1-4 9,1-2 0,1 6-9,4 0 1,-3 0 47,3-6 0,-3 0-18,-3 0 0,6 1 3,1 5 1,-1-4-11,-6 4 1,7-4-5,-1-2 0,0 2 31,-5 4 0,1-4-29,4 3 0,-3-3 3,3-2 1,-4 6-9,-1 0 1,-1 0-2,1-6 0,-1 6-22,1 0 0,-1-1 39,1-5-38,-1 0 0,1 2 21,-1 4 1,1-4 0,-1 4 1,0-4-8,1-2 0,-1 6-1,1-1 0,5 1 3,0-6 0,3 2 2,-3 4 0,-4-4 2,5 4 1,3 2 4,2-3 0,-2 1 9,2-6 0,-6 6 21,7 0 1,-7 0 73,6-6 1,-6 6-62,6-1 1,-7 1 60,1-6 1,-2 0-83,3 0 0,-11 2-13,5 4 0,-5-4-73,5 4 0,-1-4 95,1-2 0,-1 2-136,1 3 118,-1-3 1,0 6-50,1-8 1,-1 2 20,1 4 17,-1-4 0,1 6-18,-1-8 0,1 0 29,-1 0 0,3 5-16,3 1 1,-4 0 1,5-6 0,-3 2-11,2 4 1,-3-4 10,3 4 0,2-5-23,-2-1 0,3 6 16,-3 0 1,-2 0-37,8-6 1,-5 0 55,5 0 0,-8 0 2,2 0 0,-3 6 43,-3 0 0,1-1 88,-1-5-141,1 0 1,-1 0 11,1 0 1,-1 0-25,1 0 0,-7 0 30,1 0 1,-1 6-69,7 0 1,-1 0 58,1-6 1,-1 0-83,1 0 1,-1 0 52,1 0 0,1 0-5,4 0 0,-1 2 84,7 4 1,-6-4-71,6 3 0,-5-3 1,5-2 1,-6 0 5,6 0 1,-6 0 139,6 0 1,-5 0-121,5 0 1,-2 0-8,2 0 1,-4 0-22,-7 0 0,5 6-4,0 0 0,1 0-39,-7-6 1,2 0 59,5 0 0,-5 0-32,4 0 0,-3 6 14,-3-1 0,1 1-45,-1-6 1,3 0 34,3 0 0,-4 0 7,5 0 1,1 0-47,-2 0 0,8 0-5,-2 0 1,-2 6 46,3 0 0,-7 0-10,6-6 1,-2 0 26,2 0 1,2 0-26,-7 0 0,5 6 13,-6-1 1,6 1-15,-6-6 0,1 0 38,-7 0 0,6 0-19,1 0 1,-1 0 6,-6 0 0,1 6-6,-1 0 0,1 0-6,-1-6 1,3 0 57,3 0 1,-4 0-55,5 0 0,-5 0-4,-1 0 1,-1 2 9,0 3 0,3-3-8,3 4 0,-3-4-1,3-2 1,-2 0-4,2 0 1,-1 0 16,7 0 0,-8 6-9,3 0 1,3 0 41,2-6 1,-4 0-44,-2 0 1,3 0 54,-3 0 1,2 0-27,-2 0 0,-3 0 2,3 0 0,-4 0 77,-1 0-78,-1 0 0,1 0-72,-1 0 0,1 2 62,-1 3 1,1-3-138,-1 4 0,1-4 120,-1-2 0,1 0-58,-1 0 1,1 0 40,-1 0 0,2 0 1,5 0 1,-5 0-5,4 0 1,-1 0 3,1 0 0,-2 0-31,8 0 1,-5 0 30,5 0 0,-6 0-15,6 0 1,-2 6 12,2 0 0,3 0-129,-9-6 1,6 0 110,-6 0 1,6 0-64,-5 0 0,-1 0 123,-6 0 0,3 0-76,3 0 1,-4 5 48,5 1 1,-5 0-39,-1-6 0,5 0 80,0 0 1,6 0-63,-5 0 0,5 0 60,-6 0 0,8 2-35,-2 4 1,-2-4 5,2 3 1,-1-3-12,1-2 1,4 0-2,-4 0 0,2 0 4,-2 0 0,2 0-6,-8 0 0,6 0 60,-5 0 0,5 2-54,-6 4 0,6-4 75,-6 4 1,1-4-63,-7-2 0,6 0-20,1 0 0,-1 0-22,-5 0 1,1 0-1,4 0 0,-1 0-44,7 0 1,-8 0 68,2 0 0,3 6-18,-3 0 1,8-1-1,-2-5 1,-2 0 8,2 0 0,0 0-13,6 0 1,-2 0 10,-4 0 1,4 0 10,-4 0 1,-1 2 3,1 4 1,-8-4 44,2 4 0,-3-4-52,-3-2 1,1 0 41,-1 0 1,1 0-36,-1 0 0,1 0 1,-1 0 0,0 0 8,1 0 1,5 0-122,1 0 0,5 0 67,-6 0 1,8 0 30,-2 0 0,2 0 18,-2 0 0,4 0-25,-4 0 0,-2 2 56,3 4 1,-3-4-49,2 3 0,2-3 29,-8-2 0,6 0-7,-5 0 1,5 0-16,-6 0 0,0 0-5,-5 0 1,5 0-2,0 0 0,1 0-46,-7 0 1,6 2 48,1 4 0,1-4-14,-2 4 1,2-4 8,4-2 0,-1 0 107,-5 0 0,-2 0-102,8 0 1,-1 0 53,1 0 0,2 0-47,-8 0 1,6 2 14,-6 4 1,8-5-123,-1 5 1,-3-4 115,2-2 0,-6 0-38,6 0 0,-6 0 21,7 0 1,-9 0 10,2 0 1,2 0-17,-1 0 0,1 0 6,-2 0 0,-3 0 28,3 0 0,-4 6 9,-1 0 1,5 0-55,0-6 0,6 0 34,-5 0 0,5 0-106,-6 0 0,12 0 89,-6 0 1,8 0-150,-8 0 1,6 0 123,6 0 0,-4 6-24,3-1 0,-3 1 15,-2-6 1,-6 0-8,0 0 0,-1 0-20,1 0 0,-4 0 19,-8 0 1,7 0 91,-1 0 1,0 0-79,-5 0 0,-1 0 62,1 0 1,1 0-51,4 0 0,3 0 64,3 0 0,4 0-42,-4 0 1,4 0 3,2 0 1,0 0-1,0 0 0,-1 6-9,1 0 0,0 0 1,0-6 1,-2 0 0,-4 0 0,-1 0-127,-5 0 0,-4 0 110,5 0 1,1 0-26,-2 0 1,0 0-39,-5 0 0,1 0-14,4 0 0,-1 0 47,7 0 1,0 0 3,6 0 1,-2 0-26,-4 0 1,10 0 20,-4 0 0,4 0 8,-4 0 1,-1 0-19,1 0 1,4 0 115,-4 0 0,4 5-52,-10 1 0,4 0 6,2-6 1,-2 0-146,-4 0 1,2 0 109,-8 0 1,3 0-125,-3 0 1,4 0 68,8 0 0,0 0 12,0 0 1,0 0-10,0 0 0,5 0 104,1 0 0,0 0-55,-6 0 1,0 0 6,0 0 1,0 0-28,0 0 0,-2 0 17,-4 0 0,2 0-50,-8 0 1,6 2 48,-6 4 0,3-4-49,-3 4 0,-2-4 19,8-2 1,0 0 107,6 0 0,0 0-49,0 0 1,-6 0 98,0 0 0,6 0 56,6 0 1,-6 0-91,-6 0 0,-2 0 99,2 0 1,3 0-118,-9 0 0,6 0 31,-6 0 1,0 0-6,-5 0 1,-1 0-93,1 0 1,-1 1-55,1 5 0,-5-4 104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30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74 10 7174,'10'0'-521,"3"0"431,-8 0 198,0 4-139,3-3 132,-3 3-277,0 0 134,3-3-40,-7 3-184,3-4 251,-12 0-8,2 0-19,-11 0 176,2 0 0,-2-1-67,2-2 190,2 2 121,3-3-147,1 0 133,0 3-168,4-3-50,-3-1 53,7 4 716,-3-3-765,12 8 1,-2-2 84,6 5-151,-2-5 43,4 6 0,3-4-184,4 2 0,-2 1 97,-4-4 1,0 3-305,4-3 0,2 4-31,1-4 1,-1 3-157,-3-3 0,1 1-42,-1-1 1,-3-2 492,1 2 0,-5-2 0,2-1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31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19 19 7914,'-5'-5'-477,"1"1"1187,0 4-802,3-4 226,-3 3 264,4-3-339,4 12 0,-2-5 18,4 6 49,-4-6-258,6 5 224,-7-3-263,8 0 226,-4 4-165,4-4 100,-4 4-12,3 0 184,-3 0-153,9 0-6,-4 0 23,3 1-47,-4-1 54,0 0-69,0 0 86,1 0 1,-1-2 56,0-1-27,-4-4-67,3 6 1,-3-6 30,5 4 0,-4-3 12,0 3 59,-4-4-72,6 6 0,-3-6 34,4 5-6,-4-5-2,4 6 35,-4-3-38,0 0-5,3 3 11,-3-7-89,4 7 80,0-3-27,1 5 0,-4-4 11,0 0 3,-4-4 37,6 6-32,-3-3-4,4 0 0,-3 3 18,0-2 138,-3-1-114,5 3 104,-3-3-137,0 0 20,3 3-196,-7-7 110,3 3 1,-11-8 14,-2-2-43,-2 2 0,1-7 27,1 1 1,0 2 0,0 2 1,0 0 8,0-3-3,-1 4 1,1-3 89,0 2-87,0 1 1,0-3 19,-1 2 1,1 1-6,0-1 17,0 4 0,0-6 88,0 2 18,3 2-69,-6-5-10,6 8-123,-7-7 119,8 7-163,-3-3 144,7 0-73,-8 3 19,8-7-3,-7 3 0,6-1 13,-4 0 1,3 2 0,-3-2 112,4 4-101,-6-6-3,3 3 14,0-4-25,-4 0 1,7 3 14,-4-1-5,4 5 0,-3-3-22,2 2 23,2 2-19,-3-7 11,0 7 18,3-3-13,-3 0-1,4 3 1,0-3 0,0 0 252,0 3-76,4 5-151,-3-2 29,3 6-128,-4-8 121,-8-8 9,6 6 50,-11-10-97,12 11 1,-4-5 106,2 3-76,2 2-84,-3-3 51,4 12 58,4-6-59,1 11 0,1-8 200,1 4-114,-5 0 16,6 0-118,-3 0 70,4 1 8,-4-1-6,3 0-4,-3 0-35,5-4 1,-4 3 54,0-1-87,-4-3 1,6 4-20,-7-3 65,7 0-14,-3 3 1,1-6-13,1 4 1,-4-3-7,3 4 9,-4-5 33,6 2-48,-7 0 2,7 1-35,-3 0 50,4 3 74,1-7-78,-5 7 142,3-3-141,-3 5 0,4-4 19,0 0 1,-3-3-26,1 3 1,-4-3 0,3 3-153,0-4 171,3 6-86,0-3 59,-4 5-12,3-1 1,-2-3 27,3 0 0,-3-3 30,0 3-32,-4-4-2,6 10 0,-3-5-9,4 5 1,-2-5 17,-1-1-38,-4-4 32,6 10-35,-3-6 24,4 8 60,-4-5-22,3-4 6,-7 3 9,8-7 1,-7 7-22,4-2-60,-4-1 67,2 3-88,0-7 77,1 7-82,0-3 37,3 4-1,-7 0 8,7-4 7,-2 4 17,-1-4 1,3 1-16,-2 0-2,-2-4 2,4 6 1,-6-6-107,4 4 100,-4-4-6,7 2 7,-4 1-11,0-4 44,3 7 0,-3-6-38,4 4 25,-4-4-9,3 6 26,-2-3-50,3 4-4,4-4-9,-3 4 26,3-4-34,-3 4 28,-1-4-54,0 3 41,0-3 8,4 0 1,-2 3 12,1-1 0,-5-2 1,-1 1 0,-3-3 20,3 3-33,0-4 30,4 6-22,-1-3 7,0 4 0,0-2-2,0-1 0,-3-3-7,1 3 1,-4-3-51,3 3-10,0 0 38,-1 3 18,7 1 0,-9-1-9,6 0 1,-5-3 4,3 0 1,-4-3 13,3 3 1,-3-3-14,3 3 0,-3-2 80,3 2-29,-4 0 9,6-1-41,-3 3 0,5-3 4,-1 4-12,-4 1 1,3-4 14,-2 0-20,2 0 1,2 0 10,-1 0 0,-3-3 10,0 3 23,0-4-34,3 6 0,0-5 5,1 3 0,-1-3 4,0 3 15,-4-4 0,6 3-19,-2-2 1,0-1-22,-3 4 30,0-4-8,3 6 0,3-6-1,0 5 1,1-4 15,-4 3-200,0-4 178,4 6-47,2-3 0,2 1 33,-2 0 1,-5-3-128,-3 3 97,-1-4 63,3 7-25,4-4 7,-3 0 57,4 3-69,-5-3-40,0 0 46,4 3-284,-3-3 49,4 5 57,-1-1 181,1 0 0,5-1-2,-1-2 1,-4 2-2,-2-1 0,0-2-94,0 1 65,-2 0 2,11 3 0,-5 0-69,5 0 1,-5-2 46,-4-1 32,-2 0 1,3 2 19,3-2-14,-7 2 1,7-3 18,-4 4-70,-4-3 70,9 2-29,-7-3-23,8 4 1,0-3 29,-3 0 1,-1-3-44,-2 3 0,-1-3 35,1 4 1,-2-4-7,-1 3 0,3-3 44,1 3 0,2-3-39,-3 3 1,5-3 17,-2 3 0,-1-3-12,1 4 1,1-5 54,2 1 0,0 1-46,1-1 0,0 3 4,3-3 1,-3 3-65,2-3 1,-1 3-9,-2-3 1,2 4-300,1 0 1,-1-2 110,5 1 0,0 0-772,6 3 0,-1-3 31,7 0 1008,-2 0 0,10 8 0,-3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3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284 784 7601,'-6'0'-443,"1"0"896,5 0-267,-5 0-222,4 0 1,-5 1 146,6 3-104,0-3 70,0 9 1,0-8 69,0 6-57,0 0 0,0 3-31,0 0 1,4 1-25,0-1 0,0 0 28,-4 1 1,0 3-53,0 0 0,4 4 50,-1-4 0,1 5-94,-4-1 0,0-1 82,0 1 1,0 0-109,0 3 0,0-3 63,0 0 1,0-1 2,0 1 0,0 2 62,0-2 1,0-2-53,0-2 1,0 2 97,0 2 0,0-1-86,0 1 0,0-4 11,0 4 0,-4-4 8,1 4 1,-1-4-68,4 4 1,0-5 18,0 1 1,0 1-6,0 0 0,0-1 20,0-4 0,0 2-3,0 2 1,0-3 60,0 4 1,0-4-61,0 0 0,0 0 31,0 3 1,-1-2-40,-3 2 0,3 1-6,-3 0 1,2-1-48,2-4 0,0 2 69,0 2 0,-1-3-49,-3 4 1,3-4 36,-3 0 0,3-1 3,1 0 0,0 1-20,0-1 1,0 2 8,0 2 0,-4-3 0,1 4 0,-1-4 1,4-1 1,0 2 10,0 2 0,0-2-9,0 2 1,0-2 84,0-2 1,0 4-81,0 0 1,0 2 42,0-2 0,0-1-33,0 5 1,0-4-15,0 4 1,0-4-3,0 4 1,0 0-6,0 3 1,-4-3-10,0 0 1,0 0-7,4 4 0,0-2-6,0-2 1,0 3 20,0-3 1,0-2-26,0 2 0,0-1 21,0 1 0,-3 1 6,-1-5 0,0 5-7,4-1 1,0 1 19,0-1 0,0 3-12,0-3 1,0 1 1,0-1 1,-1 5-49,-3-5 0,3 5 43,-3-5 0,3-2-7,1 2 1,0-1 1,0 1 1,0-2 10,0-2 0,-4-2-9,0 2 0,0-2 1,4-2 0,0 2 23,0 2 1,-1-2 4,-3 2 0,3 1 17,-3-1 1,3 2-34,1-2 0,0-1-6,0 5 1,0-4 8,0 4 0,0-4-35,0 4 0,0-2 33,0 2 0,0 1 2,0-4 1,0 3 28,0-4 1,0 5 1,0-1 0,0-2 89,0 2 0,0-3-107,0 2 0,0-4 28,0 1 1,0 2-13,0-2 1,0 0-75,0-4 1,0 1 36,0-1 1,0 1-16,0-1 1,0 0 10,0 1 0,0-1-11,0 0 0,-4 4 23,0 1 0,1 0-12,3-1 1,0-1 51,0 5 1,0-4-44,0 4 0,0-5 19,0 1 1,0 1-21,0 0 0,0 2-3,0-2 0,0-1-21,0-4 1,0 4 31,0 0 1,0 1-2,0-5 1,0 4-11,0 0 1,0 2 12,0-2 1,0 1-13,0 3 0,0-1-38,0-3 1,0-1 32,0 5 0,0-4-2,0 4 0,0-4 22,0 4 1,0-4 1,0 4 1,0-2-23,0 2 0,-4 2 2,0-6 0,0 5-5,4-1 1,0-2 9,0 2 0,0-3-12,0 2 1,0-4 12,0 1 0,-3 2-2,-1-2 1,0 0-5,4-3 0,0-1-1,0 0 0,-1 4 1,-3 0 1,3 1 1,-3-5 1,3 0 8,1 1 0,0-1-7,0 0 0,0 5-16,0-1 1,0 0 8,0-4 1,0 1-3,0-1 0,0 4-5,0 0 1,-2 0-2,-1-3 1,1 3-19,-2 0 0,3 1 22,1-1 1,0-2 8,0 2 0,0-1-10,0 1 1,0-2 43,0 2 0,0-2-41,0-2 0,0 4 33,0 0 1,0 0-28,0-3 0,0 0 3,0 3 1,0-2-50,0 2 1,0 2 46,0-2 0,0 0-22,0-4 1,0 4 13,0 1 1,-4 0-3,1-1 0,-1-2-5,4 2 0,0 2 31,0 2 1,0 2-8,0-2 1,0 2 4,0-2 0,0 2-9,0 2 1,0-4 3,0 0 0,0 0-61,0 4 0,0-2 52,0-2 0,1 1-25,3-5 0,-3 4 19,3-4 0,-3 4-20,-1-4 0,0 0 8,0-3 0,0 3-7,0 0 1,0 4 18,0-4 0,0 2-1,0-2 0,0-1 17,0 5 0,0-2-20,0 2 0,-1 3 17,-3-4 0,3 0-14,-3 1 1,3-1-11,1 1 1,0 1-29,0-5 1,0 1-7,0-1 1,-1-2-14,-3 2 0,3-2 40,-3-2 0,3 4 31,1 0 1,-4 2-36,0-2 1,0-2 98,4 2 1,0 1-91,0-1 1,-4 5 40,1-1 0,-1-1-21,4 1 1,0-1 5,0 1 1,0 2 12,0-2 1,0-1-7,0 1 1,0-4 42,0 4 0,0-2-51,0 2 1,0-1 68,0-3 0,0-2-70,0 2 0,0 1-2,0-1 0,0 2-6,0-2 1,0-3-5,0 4 1,0 0-2,0-1 0,0 4 17,0-4 0,0 0-41,0-3 1,0 3 28,0 0 0,0 4 0,0-4 0,1 4 11,3-4 0,-3 5 5,3-1 0,-3 1-18,-1-1 0,0 1 7,0-4 1,0 4-7,0-1 1,0 1 6,0-1 1,0 1-7,0-5 1,0 4 4,0-4 0,0 4 22,0-4 1,0 0-30,0-3 0,0 3 1,0 0 0,0 4 0,0-4 1,0 0-1,0-3 0,0 4-5,0 3 0,0-3 9,0-1 1,0 2-8,0-2 1,4 5 3,0-1 0,0-3-7,-4 0 0,0-2 5,0 1 1,0-3 0,0 3 0,0 2-27,0-2 0,0 0 26,0-4 0,0 1-43,0-1 0,0 0-6,0 1 1,0-1 42,0 1 0,0 3-11,0 0 0,0 0 18,0-4 0,0 1-21,0-1 0,0 0-31,0 1 0,0 0 39,0 3 0,0-2 0,0 2 1,0-2 39,0-2 1,0 4 4,0 0 1,0 1 28,0-5 1,1 4-64,3 0 0,-3 2 13,3-2 0,-3-3 3,-1 4 0,0-4-39,0 0 1,0-1 25,0 0 0,0 1-5,0-1 0,0 0 79,0 1-41,0-1 1,0 0 44,0 1 1,4-1-67,-1 0 1,1 1-2,-4-1 0,0 0 13,0 1 0,0-1-15,0 1-11,0-1 1,0 0-7,0 1 1,0-1-5,0 0 1,0-3 16,0-1 0,0-3 105,0 4-105,0-1 0,0 5-11,0-1 0,0-3 13,0-1 1,0 1 12,0 3-58,0 0 0,0-3-94,0 0 0,0-5-352,0 5 248,0 0-199,0 3 0,1-4-164,3 1 598,-2-5 0,3 2 0,-5-5 0</inkml:trace>
  <inkml:trace contextRef="#ctx0" brushRef="#br0" timeOffset="1">34 1124 8229,'-5'11'-1244,"3"0"1781,-6-4-70,6 3-64,-3-8 686,5 3-936,5-16 1,-3 4 2,6-8 0,-1-3 14,5-1 1,-1-6-49,0-2 1,1-4 135,-1 1 1,4-3-76,0-1 1,6-5-12,-2-3 0,6-2 18,1-2 1,1-3 8,-5 0 0,0 0 34,-3 3 1,-3 1 11,-4 0 1,-1 6-6,0 4 0,-4 3-302,-4 5 0,2-1-572,-1 2 1,1 6 452,-1-3 1,-3 3 54,3-3 1,-1 0 130,0 1 1,-1 0-100,1 3 1,-1-1 30,-2 5 0,4 0-77,-1 4 92,1-1 1,-4 5-62,0-1 56,0 6 1,0-5-18,0 3 19,0 3 85,0-4 1,0 14-24,0 2 1,0-1 1,0-2 1,0 1 35,0 6 1,0-2-48,0 2 0,0-1-31,0 1 1,0-1 32,0 4 1,0-4-6,0 2 1,0 0 1,0-1 0,0 1 29,0 0 1,0-4 20,0 3 0,4-2 109,0-2 0,-1 1-12,-3-1 0,2 0-65,1 1 1,-1-1-25,2 0 1,-2 1 6,2-1 1,-3 0-135,3 1 1,-2-1 132,2 1 0,-3 3-141,3 0 1,-3 1 16,-1-1 1,4-1-96,0 5 1,0 0 172,-4 4 0,0-4-44,0 0 0,1 0 165,3 3 1,-3 0-94,3-3 0,-3 1 12,-1-5 0,4 5-36,0-1 1,0-3 42,-4 0 0,3 0-26,1-1 0,0 0 34,-4-3-61,5-1 1,-4 0-10,3 1 1,1-5 52,-1 1 1,1-2-34,-1 2 0,-3 2-53,3-3 1,-2 2 54,2-1 0,-3 2-59,3-3 0,-3 4 26,-1 0 1,0-4-4,0 1 1,0-4-208,0 3 208,0-4-245,0 2 220,0-15 1,-3 6 74,-1-7-90,0 2 1,3-2 2,-3-1 0,3 5 16,-3-1 0,3 4-9,1-3-64,-5-1 1,3-3 73,-1-1 0,-3 1-53,3 0 1,-2-1 30,1 1 1,1-2-36,-4-2 1,3-2 72,-4-6 1,5-4 5,-5 1 1,2-6-8,-2 2 1,-1-1 1,6 0 1,-5 0 70,4 4 0,-3 5-95,3 3-8,0 5 25,-1-3-121,4 11 1,-6 1 75,4 5 1,1-1-4,-1-3 62,1 3 0,1-4 1,-3 5 111,3-5-139,-4-2 1,5 0 189,0-1 0,0 4-17,0-3 2,0 4 0,0-3-61,0 2-8,0 3 16,0-9-48,0 3 0,-4-4 29,0 0 0,1-1-32,3 1 0,0 0 122,0-1 1,0 4-113,0-4 0,0 7 103,0-6 1,0 2-67,0-2 0,0 3-67,0 0 20,0 1 0,0-1-149,0 1 100,0 4 34,0-2 31,0 15 0,0-1-40,0 10 1,0-4 6,0 4 1,0-1 18,0 1 0,0 3 6,0 1 0,1 0-79,3 3 1,-3 2 57,3-1 1,1 4-59,-1-1 0,-1 3 45,-3 1 1,4 0-134,0 0 0,0-3 126,-4-1 0,0-4-6,0 5 1,0-10 1,0 2 1,4-8 1,-1 0 0,1-6-254,-4-2 231,0-4-261,0 2 212,0-15 1,0 1-116,0-10 0,0 0 86,0-3 0,0-6-106,0-2 1,0-3 109,0-1 0,0-4-14,0 0 1,0-4 86,0 5 0,-4-5-72,1 4 1,-3-4 96,3 5 0,1-5-83,-1 4 0,-2 0 86,1 4 1,-4 4-37,4 0 0,1 8 8,3-1 1,-2 6 27,-1 2 215,1 0-129,-3 13 227,5-3-182,0 15 0,0-6-42,0 7 107,0-2 1,0 3-48,0-1 0,0-3-42,0-1 1,0-3 4,0 3 0,0-3 11,0 4 0,0-4 76,0 3-107,0 1 0,0 3-151,0 0 0,0 1 94,0-1 0,0 4-185,0 0 1,-1 6 52,-3-2 1,2 3-139,-6 5 1,1-1 50,-5 8 1,1-1-8,0 9 0,-6 1-72,-2 6 1,-1-1 95,1 5 1,-6-5-25,2 1 1,-2-6 45,2-2 1,1-5 133,-1-2 0,4-5-119,0-6 0,5-1-57,-1 1 0,7-5-3,5-3 1,1-3-474,2 0 255,0-6 0,2-1-104,1-5 504,4 0 0,9-10 0,2-3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2026 1 12528,'-54'0'450,"3"0"-369,16 8 75,-7 1-9,5 17 172,-14 1-222,7 15 30,-9 3 1,-3 19-128,4 0 1,3 2 62,14-8 1,-8 1-122,-3 10 1,-14-1 79,26-27 1,-2 0-1,-4 2 1,-2-1-8,-1 2 0,-1 0 0,-2 1 0,1 1-10,4-5 0,0-1 0,2 2 0,1 0 24,-1-2 0,2 1 0,4 0 0,2 0-23,-27 29 1,3-10-45,3-14 1,-2-7-366,-4 2 55,-5 3-556,-14 1-24,5 0 47,-6-3 881,24-14 0,-14-3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3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45 568 8405,'-11'10'-223,"0"-2"45,4 2 0,-1-7 650,4 4 358,0-4 91,4 2-907,5-5 0,-2 0 1,4 0-30,1 0 0,3 0 128,0 0 0,1 0-33,-1 0 1,-2-4-34,2 0 0,-2-3 58,6 3 1,2-4-136,-2 4 0,1-3 139,-1 3 1,3-5-271,5 2 0,-1-2 54,1 1 1,-1-2-94,-3 3 0,5-3 99,-6-2 1,6 1-112,-5-1 1,3 1 106,0 0 1,0 3-12,-3 1 1,-1 3 31,-3-4 1,-3 6 17,3-2 1,-2-1 11,-2 1 0,-3 0 44,0 4 1,-5 0 3,5 0 7,-6 0 0,5 0 219,-4 0 15,-1 0-135,8 0 225,-9 0 464,4 0-760,-15 0 3,8 0-11,-14 5 29,15-3 1,-5 3 53,2-5-99,3 0 262,-4 0-270,15 0-50,-8 0 61,8-5-452,-5 3-23,-3-3-327,3 5 293,0 0-37,-4 0 538,4 0 0,-5 0 0</inkml:trace>
  <inkml:trace contextRef="#ctx0" brushRef="#br0" timeOffset="1">136 80 8374,'0'-7'-816,"0"-1"1,0 4 407,0-3 1,-1 3 843,-3-4 1,3 4-12,-3-3 0,2 4-75,-2 0 1,1 0 218,-4-1-31,-1 3-94,-3-4 7,0 0-45,-1 4-210,6-4-287,1 5 330,5 0-128,0 5 0,1 0 8,3 2 1,-3 0 2,3-4 0,2 0 14,2 4 0,-2-3 24,2 4 1,-1-1-4,5 5 0,-1-5-157,0 1 0,4-1 149,1 5 1,-1-1-210,-4 1 1,4-1 55,0 0 1,4-1 50,-4-2 1,6 5-8,-3-6 0,3 6-9,-2-6 1,2 3-40,-2 2 1,2-1-4,2 0 0,0 1-55,0-1 0,1 0 101,2 1 1,-2-1-108,2 1 0,-7-1 33,-3 0 10,1 1 0,-4-1 15,2 0 3,-7-4 8,-3 3-7,0-9 7,-4 4-3519,4-5 3522,-10 5 0,-1-4 0,-6 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1312 123 12736,'0'-54'-984,"0"11"1084,0 25 170,0 11 0,-21 36 8,-8 12-172,-8 3 1,-10 18 3,1-4 0,-9 5 12,9-11 0,-18 2-9,-6 5 0,-6-3-167,0 8 1,-1-2 77,36-30 1,0 0 0,-1 4 0,1 0-69,-35 28 0,38-31 1,0 0 18,-31 25 0,1-11-340,4-1-40,-4-7-473,-14-2 878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943 1 12578,'-68'33'403,"-7"7"0,11 7-276,-6 17 1,15-4-631,20-7 291,1 7 1,-13 8-186,0 7 1,-7-7-156,8-10 342,-5-3-403,-17 5 613,-4-6 0,-7 6 0,1-7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1T17:37:44.8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629 1 12806,'-62'33'769,"17"4"-1195,12 23-182,16 17 263,-8 5 112,9-34 0,-3-1 0,-30 36 57,-3-7 1,-5-16-398,11-19 573,-5-4 0,-24 13 0,-7 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BC4B6E-97D4-384E-8346-04988064FF86}" type="datetimeFigureOut">
              <a:rPr lang="en-US" smtClean="0"/>
              <a:t>12/6/22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EFFCD-2707-464E-8668-7D1BDDA98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575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 I start, let me just say that: 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- It’s an honor to be here; I appreciate this opportunity 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- excited to share my research with y’all. </a:t>
            </a:r>
            <a:endParaRPr lang="en-US" b="0" dirty="0">
              <a:effectLst/>
            </a:endParaRPr>
          </a:p>
          <a:p>
            <a:pPr rtl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have any clarification questions, please interrupt me; otherwise, let’s delay open-ended questions till after the talk.</a:t>
            </a:r>
            <a:endParaRPr lang="en-US" b="0" dirty="0">
              <a:effectLst/>
            </a:endParaRP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# Alternative titles: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Inching toward generality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Quest toward generality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74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1933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dominant setup in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nlp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“single shot” evaluation: given an input instance, a model needs to predict an output on which its accuracy is judged. 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People, however, do not communicate in this manner.  </a:t>
            </a:r>
          </a:p>
          <a:p>
            <a:pPr marL="628650" lvl="1" indent="-171450" rtl="0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Humans interact; there is often back and forth. </a:t>
            </a:r>
          </a:p>
          <a:p>
            <a:pPr marL="628650" lvl="1" indent="-171450" rtl="0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interaction helps humans resolve errors, resolve differences and learn from each other. 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believe we should also move towards such ideas in NLP as well.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think applications like Google Assistant are very natural testbed for “interactive semantics”.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56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An important ideal toward generality is building models that can comprehend and follow with variety of human demands —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similar to the instruction-following system that I presented here.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One challenge here is that language can be quite abstract.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For example, …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are really high-level notions that most humans have no difficulty applying to various contexts, yet they are challenging to comprehend for our models,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786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Context = </a:t>
            </a:r>
            <a:r>
              <a:rPr lang="fa-IR" dirty="0"/>
              <a:t>زمینه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799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8114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I am sure you all know, the past few years has witnessed a lot of buzzwords around AI’s progress: </a:t>
            </a:r>
            <a:br>
              <a:rPr lang="en-US" dirty="0"/>
            </a:br>
            <a:r>
              <a:rPr lang="en-US" dirty="0"/>
              <a:t>So much so that some people got the impression that AI systems are closing in on human intelligence and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backbone of all these news is the recent developments in “self-supervised models”,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65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Need examples that shows how language models can fail in a variety of setups and generate things that may be problematic.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509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are some applications of language understanding for the context, and many of these have seem performance improvements in the past few years due to advent of deep learning.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much so that some people got the impression that AI systems are closing in on human intelligence and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Under the hood, these improvements are due to new developments on how neural networks are supervised with freely-available data, such as raw web text.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be more concrete,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self-supervised learning </a:t>
            </a:r>
            <a:r>
              <a:rPr lang="en-US" dirty="0">
                <a:sym typeface="Wingdings" pitchFamily="2" charset="2"/>
              </a:rPr>
              <a:t> gives some level of generality, but not enough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increasingly large pre-training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increasingly </a:t>
            </a:r>
            <a:r>
              <a:rPr lang="en-US" dirty="0">
                <a:sym typeface="Wingdings" pitchFamily="2" charset="2"/>
              </a:rPr>
              <a:t>larger models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Progresses are made, but we have a long way to go: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LMs have an understanding of language structure </a:t>
            </a:r>
            <a:r>
              <a:rPr lang="en-US" dirty="0">
                <a:sym typeface="Wingdings" pitchFamily="2" charset="2"/>
              </a:rPr>
              <a:t> making it a useful representation tool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We need more: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must generalize to many new tasks with essentially no retraining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explaining, rationalizing and understanding the decisions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imagining possible alternatives that haven’t happened yet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planning actions for future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models that actively revise their knowledge/decisions based on the feedback of their environment  (and that includes both successes and failures)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sharing our social and ethical values …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So in order to introduce such attributes we need a lot of work and progress to capture these.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- Tasks that we want to solve They are hard to control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During my PhD, I have taken several steps toward this broader goal, along these three methodological directions: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….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Eval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Repr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Symbolic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this talk, I am going to focus on three projects specifically: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201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are some applications of language understanding for the context, and many of these have seem performance improvements in the past few years due to advent of deep learning.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much so that some people got the impression that AI systems are closing in on human intelligence and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Under the hood, these improvements are due to new developments on how neural networks are supervised with freely-available data, such as raw web text.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be more concrete,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self-supervised learning </a:t>
            </a:r>
            <a:r>
              <a:rPr lang="en-US" dirty="0">
                <a:sym typeface="Wingdings" pitchFamily="2" charset="2"/>
              </a:rPr>
              <a:t> gives some level of generality, but not enough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increasingly large pre-training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increasingly </a:t>
            </a:r>
            <a:r>
              <a:rPr lang="en-US" dirty="0">
                <a:sym typeface="Wingdings" pitchFamily="2" charset="2"/>
              </a:rPr>
              <a:t>larger models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Progresses are made, but we have a long way to go: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LMs have an understanding of language structure </a:t>
            </a:r>
            <a:r>
              <a:rPr lang="en-US" dirty="0">
                <a:sym typeface="Wingdings" pitchFamily="2" charset="2"/>
              </a:rPr>
              <a:t> making it a useful representation tool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We need more: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must generalize to many new tasks with essentially no retraining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explaining, rationalizing and understanding the decisions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imagining possible alternatives that haven’t happened yet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planning actions for future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models that actively revise their knowledge/decisions based on the feedback of their environment  (and that includes both successes and failures)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sharing our social and ethical values …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So in order to introduce such attributes we need a lot of work and progress to capture these.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- Tasks that we want to solve They are hard to control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During my PhD, I have taken several steps toward this broader goal, along these three methodological directions: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….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Eval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Repr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Symbolic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this talk, I am going to focus on three projects specifically: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667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are some applications of language understanding for the context, and many of these have seem performance improvements in the past few years due to advent of deep learning.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much so that some people got the impression that AI systems are closing in on human intelligence and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Under the hood, these improvements are due to new developments on how neural networks are supervised with freely-available data, such as raw web text.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be more concrete,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self-supervised learning </a:t>
            </a:r>
            <a:r>
              <a:rPr lang="en-US" dirty="0">
                <a:sym typeface="Wingdings" pitchFamily="2" charset="2"/>
              </a:rPr>
              <a:t> gives some level of generality, but not enough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increasingly large pre-training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increasingly </a:t>
            </a:r>
            <a:r>
              <a:rPr lang="en-US" dirty="0">
                <a:sym typeface="Wingdings" pitchFamily="2" charset="2"/>
              </a:rPr>
              <a:t>larger models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Progresses are made, but we have a long way to go: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LMs have an understanding of language structure </a:t>
            </a:r>
            <a:r>
              <a:rPr lang="en-US" dirty="0">
                <a:sym typeface="Wingdings" pitchFamily="2" charset="2"/>
              </a:rPr>
              <a:t> making it a useful representation tool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We need more: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must generalize to many new tasks with essentially no retraining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explaining, rationalizing and understanding the decisions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imagining possible alternatives that haven’t happened yet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planning actions for future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models that actively revise their knowledge/decisions based on the feedback of their environment  (and that includes both successes and failures)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 - sharing our social and ethical values …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So in order to introduce such attributes we need a lot of work and progress to capture these.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- Tasks that we want to solve They are hard to control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During my PhD, I have taken several steps toward this broader goal, along these three methodological directions: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….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Eval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Repr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Symbolic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this talk, I am going to focus on three projects specifically: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929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893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12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22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56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20455" y="2091617"/>
            <a:ext cx="8551090" cy="1909762"/>
          </a:xfrm>
          <a:prstGeom prst="rect">
            <a:avLst/>
          </a:prstGeom>
        </p:spPr>
        <p:txBody>
          <a:bodyPr anchor="b"/>
          <a:lstStyle>
            <a:lvl1pPr algn="ctr">
              <a:defRPr sz="6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0455" y="4198386"/>
            <a:ext cx="8551090" cy="834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 something extra to this if you like</a:t>
            </a:r>
          </a:p>
        </p:txBody>
      </p:sp>
      <p:pic>
        <p:nvPicPr>
          <p:cNvPr id="4" name="Google Shape;13;p2">
            <a:extLst>
              <a:ext uri="{FF2B5EF4-FFF2-40B4-BE49-F238E27FC236}">
                <a16:creationId xmlns:a16="http://schemas.microsoft.com/office/drawing/2014/main" id="{9BB32B64-0052-3F53-FA2E-F0B428E1424E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38986" y="5791940"/>
            <a:ext cx="2914028" cy="712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9003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9516" y="6540500"/>
            <a:ext cx="226619" cy="23053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01718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FDC36-8356-5740-92A0-F32405C3E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CBB3F7-BD50-304A-8949-9A499BFD2D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46696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FDC36-8356-5740-92A0-F32405C3E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2906" y="304239"/>
            <a:ext cx="10914926" cy="1748158"/>
          </a:xfrm>
          <a:prstGeom prst="rect">
            <a:avLst/>
          </a:prstGeom>
        </p:spPr>
        <p:txBody>
          <a:bodyPr anchor="t"/>
          <a:lstStyle>
            <a:lvl1pPr algn="ctr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CBB3F7-BD50-304A-8949-9A499BFD2D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1256" y="4794230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2258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1D929-0714-2648-8C25-0283B1667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37F10-A93F-6241-8C35-0375AF297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DC71061-0BFF-3847-9AC2-9B89AD1B01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56084" y="6497505"/>
            <a:ext cx="530225" cy="3651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568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B294A-189C-ED42-BA56-CA9AC5EF6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2B1B7-9947-3845-B8E0-2012946C5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9744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6256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0984"/>
            <a:ext cx="10515600" cy="960438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587" y="1825625"/>
            <a:ext cx="10724213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397578C-3AF1-214B-8745-EB0DF0639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56084" y="6497505"/>
            <a:ext cx="530225" cy="3651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830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083EC3A-EB3E-7345-B46A-27ACBD0877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73721" y="6326005"/>
            <a:ext cx="5302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E6B2A9-E175-7F40-B993-EC9D598FC2D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B94F01B-B209-594F-BAFD-824E7CC20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8865"/>
            <a:ext cx="10515600" cy="2288865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972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083EC3A-EB3E-7345-B46A-27ACBD0877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7017"/>
            <a:ext cx="5302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E6B2A9-E175-7F40-B993-EC9D598FC2D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4B19BE-D489-B545-8B09-E36213AE6617}"/>
              </a:ext>
            </a:extLst>
          </p:cNvPr>
          <p:cNvSpPr/>
          <p:nvPr userDrawn="1"/>
        </p:nvSpPr>
        <p:spPr>
          <a:xfrm>
            <a:off x="0" y="735980"/>
            <a:ext cx="12192000" cy="2693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A8ACAB-4798-2148-B6FB-DF61A8471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9110"/>
            <a:ext cx="10515600" cy="2288865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7D1FE82-8E3B-0A46-AD93-005C43A09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1115" y="4248165"/>
            <a:ext cx="10929769" cy="1482250"/>
          </a:xfrm>
        </p:spPr>
        <p:txBody>
          <a:bodyPr>
            <a:normAutofit/>
          </a:bodyPr>
          <a:lstStyle>
            <a:lvl1pPr marL="0" indent="0" algn="ctr">
              <a:buNone/>
              <a:defRPr sz="2100" b="0">
                <a:solidFill>
                  <a:srgbClr val="57595C"/>
                </a:solidFill>
                <a:latin typeface="Corbel" panose="020B0503020204020204" pitchFamily="34" charset="0"/>
                <a:ea typeface="Corbel" panose="020B0503020204020204" pitchFamily="34" charset="0"/>
                <a:cs typeface="Corbel" panose="020B05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281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8A3AE55B-C10E-6E47-8794-0018292701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1CF84D15-F03F-D54A-9E48-12212D4D4A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D563D-C0A6-CD4E-A739-F924D1FC0B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5924" y="6479918"/>
            <a:ext cx="626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DBE22DD-494E-1849-B805-BC38FDC9716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714" r:id="rId2"/>
    <p:sldLayoutId id="2147483726" r:id="rId3"/>
    <p:sldLayoutId id="2147483715" r:id="rId4"/>
    <p:sldLayoutId id="2147483716" r:id="rId5"/>
    <p:sldLayoutId id="2147483720" r:id="rId6"/>
    <p:sldLayoutId id="2147483694" r:id="rId7"/>
    <p:sldLayoutId id="2147483706" r:id="rId8"/>
    <p:sldLayoutId id="2147483710" r:id="rId9"/>
    <p:sldLayoutId id="2147483728" r:id="rId10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pollev.com/danielkhashabi994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01.png"/><Relationship Id="rId26" Type="http://schemas.openxmlformats.org/officeDocument/2006/relationships/image" Target="../media/image105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109.png"/><Relationship Id="rId42" Type="http://schemas.openxmlformats.org/officeDocument/2006/relationships/image" Target="../media/image113.png"/><Relationship Id="rId7" Type="http://schemas.openxmlformats.org/officeDocument/2006/relationships/customXml" Target="../ink/ink3.xml"/><Relationship Id="rId2" Type="http://schemas.openxmlformats.org/officeDocument/2006/relationships/customXml" Target="../ink/ink1.xml"/><Relationship Id="rId16" Type="http://schemas.openxmlformats.org/officeDocument/2006/relationships/image" Target="../media/image100.png"/><Relationship Id="rId20" Type="http://schemas.openxmlformats.org/officeDocument/2006/relationships/image" Target="../media/image102.png"/><Relationship Id="rId29" Type="http://schemas.openxmlformats.org/officeDocument/2006/relationships/customXml" Target="../ink/ink14.xml"/><Relationship Id="rId41" Type="http://schemas.openxmlformats.org/officeDocument/2006/relationships/customXml" Target="../ink/ink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png"/><Relationship Id="rId11" Type="http://schemas.openxmlformats.org/officeDocument/2006/relationships/customXml" Target="../ink/ink5.xml"/><Relationship Id="rId24" Type="http://schemas.openxmlformats.org/officeDocument/2006/relationships/image" Target="../media/image104.png"/><Relationship Id="rId32" Type="http://schemas.openxmlformats.org/officeDocument/2006/relationships/image" Target="../media/image108.png"/><Relationship Id="rId37" Type="http://schemas.openxmlformats.org/officeDocument/2006/relationships/customXml" Target="../ink/ink18.xml"/><Relationship Id="rId40" Type="http://schemas.openxmlformats.org/officeDocument/2006/relationships/image" Target="../media/image112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06.png"/><Relationship Id="rId36" Type="http://schemas.openxmlformats.org/officeDocument/2006/relationships/image" Target="../media/image110.png"/><Relationship Id="rId10" Type="http://schemas.openxmlformats.org/officeDocument/2006/relationships/image" Target="../media/image97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94.png"/><Relationship Id="rId9" Type="http://schemas.openxmlformats.org/officeDocument/2006/relationships/customXml" Target="../ink/ink4.xml"/><Relationship Id="rId14" Type="http://schemas.openxmlformats.org/officeDocument/2006/relationships/image" Target="../media/image99.png"/><Relationship Id="rId22" Type="http://schemas.openxmlformats.org/officeDocument/2006/relationships/image" Target="../media/image103.png"/><Relationship Id="rId27" Type="http://schemas.openxmlformats.org/officeDocument/2006/relationships/customXml" Target="../ink/ink13.xml"/><Relationship Id="rId30" Type="http://schemas.openxmlformats.org/officeDocument/2006/relationships/image" Target="../media/image107.png"/><Relationship Id="rId35" Type="http://schemas.openxmlformats.org/officeDocument/2006/relationships/customXml" Target="../ink/ink17.xml"/><Relationship Id="rId8" Type="http://schemas.openxmlformats.org/officeDocument/2006/relationships/image" Target="../media/image96.png"/><Relationship Id="rId12" Type="http://schemas.openxmlformats.org/officeDocument/2006/relationships/image" Target="../media/image98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111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customXml" Target="../ink/ink29.xml"/><Relationship Id="rId26" Type="http://schemas.openxmlformats.org/officeDocument/2006/relationships/customXml" Target="../ink/ink33.xml"/><Relationship Id="rId39" Type="http://schemas.openxmlformats.org/officeDocument/2006/relationships/image" Target="../media/image40.png"/><Relationship Id="rId21" Type="http://schemas.openxmlformats.org/officeDocument/2006/relationships/image" Target="../media/image31.png"/><Relationship Id="rId34" Type="http://schemas.openxmlformats.org/officeDocument/2006/relationships/customXml" Target="../ink/ink37.xml"/><Relationship Id="rId7" Type="http://schemas.openxmlformats.org/officeDocument/2006/relationships/image" Target="../media/image24.png"/><Relationship Id="rId2" Type="http://schemas.openxmlformats.org/officeDocument/2006/relationships/customXml" Target="../ink/ink21.xml"/><Relationship Id="rId16" Type="http://schemas.openxmlformats.org/officeDocument/2006/relationships/customXml" Target="../ink/ink28.xml"/><Relationship Id="rId20" Type="http://schemas.openxmlformats.org/officeDocument/2006/relationships/customXml" Target="../ink/ink30.xml"/><Relationship Id="rId29" Type="http://schemas.openxmlformats.org/officeDocument/2006/relationships/image" Target="../media/image35.png"/><Relationship Id="rId41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3.xml"/><Relationship Id="rId11" Type="http://schemas.openxmlformats.org/officeDocument/2006/relationships/image" Target="../media/image26.png"/><Relationship Id="rId24" Type="http://schemas.openxmlformats.org/officeDocument/2006/relationships/customXml" Target="../ink/ink32.xml"/><Relationship Id="rId32" Type="http://schemas.openxmlformats.org/officeDocument/2006/relationships/customXml" Target="../ink/ink36.xml"/><Relationship Id="rId37" Type="http://schemas.openxmlformats.org/officeDocument/2006/relationships/image" Target="../media/image39.png"/><Relationship Id="rId40" Type="http://schemas.openxmlformats.org/officeDocument/2006/relationships/customXml" Target="../ink/ink40.xml"/><Relationship Id="rId5" Type="http://schemas.openxmlformats.org/officeDocument/2006/relationships/image" Target="../media/image23.png"/><Relationship Id="rId15" Type="http://schemas.openxmlformats.org/officeDocument/2006/relationships/image" Target="../media/image28.png"/><Relationship Id="rId23" Type="http://schemas.openxmlformats.org/officeDocument/2006/relationships/image" Target="../media/image32.png"/><Relationship Id="rId28" Type="http://schemas.openxmlformats.org/officeDocument/2006/relationships/customXml" Target="../ink/ink34.xml"/><Relationship Id="rId36" Type="http://schemas.openxmlformats.org/officeDocument/2006/relationships/customXml" Target="../ink/ink38.xml"/><Relationship Id="rId10" Type="http://schemas.openxmlformats.org/officeDocument/2006/relationships/customXml" Target="../ink/ink25.xml"/><Relationship Id="rId19" Type="http://schemas.openxmlformats.org/officeDocument/2006/relationships/image" Target="../media/image30.png"/><Relationship Id="rId31" Type="http://schemas.openxmlformats.org/officeDocument/2006/relationships/image" Target="../media/image36.png"/><Relationship Id="rId4" Type="http://schemas.openxmlformats.org/officeDocument/2006/relationships/customXml" Target="../ink/ink22.xml"/><Relationship Id="rId9" Type="http://schemas.openxmlformats.org/officeDocument/2006/relationships/image" Target="../media/image25.png"/><Relationship Id="rId14" Type="http://schemas.openxmlformats.org/officeDocument/2006/relationships/customXml" Target="../ink/ink27.xml"/><Relationship Id="rId22" Type="http://schemas.openxmlformats.org/officeDocument/2006/relationships/customXml" Target="../ink/ink31.xml"/><Relationship Id="rId27" Type="http://schemas.openxmlformats.org/officeDocument/2006/relationships/image" Target="../media/image34.png"/><Relationship Id="rId30" Type="http://schemas.openxmlformats.org/officeDocument/2006/relationships/customXml" Target="../ink/ink35.xml"/><Relationship Id="rId35" Type="http://schemas.openxmlformats.org/officeDocument/2006/relationships/image" Target="../media/image38.png"/><Relationship Id="rId8" Type="http://schemas.openxmlformats.org/officeDocument/2006/relationships/customXml" Target="../ink/ink24.xml"/><Relationship Id="rId3" Type="http://schemas.openxmlformats.org/officeDocument/2006/relationships/image" Target="../media/image22.png"/><Relationship Id="rId12" Type="http://schemas.openxmlformats.org/officeDocument/2006/relationships/customXml" Target="../ink/ink26.xml"/><Relationship Id="rId17" Type="http://schemas.openxmlformats.org/officeDocument/2006/relationships/image" Target="../media/image29.png"/><Relationship Id="rId25" Type="http://schemas.openxmlformats.org/officeDocument/2006/relationships/image" Target="../media/image33.png"/><Relationship Id="rId33" Type="http://schemas.openxmlformats.org/officeDocument/2006/relationships/image" Target="../media/image37.png"/><Relationship Id="rId38" Type="http://schemas.openxmlformats.org/officeDocument/2006/relationships/customXml" Target="../ink/ink3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6.xml"/><Relationship Id="rId18" Type="http://schemas.openxmlformats.org/officeDocument/2006/relationships/image" Target="../media/image101.png"/><Relationship Id="rId26" Type="http://schemas.openxmlformats.org/officeDocument/2006/relationships/image" Target="../media/image105.png"/><Relationship Id="rId39" Type="http://schemas.openxmlformats.org/officeDocument/2006/relationships/customXml" Target="../ink/ink59.xml"/><Relationship Id="rId21" Type="http://schemas.openxmlformats.org/officeDocument/2006/relationships/customXml" Target="../ink/ink50.xml"/><Relationship Id="rId34" Type="http://schemas.openxmlformats.org/officeDocument/2006/relationships/image" Target="../media/image109.png"/><Relationship Id="rId42" Type="http://schemas.openxmlformats.org/officeDocument/2006/relationships/image" Target="../media/image113.png"/><Relationship Id="rId7" Type="http://schemas.openxmlformats.org/officeDocument/2006/relationships/customXml" Target="../ink/ink43.xml"/><Relationship Id="rId2" Type="http://schemas.openxmlformats.org/officeDocument/2006/relationships/customXml" Target="../ink/ink41.xml"/><Relationship Id="rId16" Type="http://schemas.openxmlformats.org/officeDocument/2006/relationships/image" Target="../media/image100.png"/><Relationship Id="rId20" Type="http://schemas.openxmlformats.org/officeDocument/2006/relationships/image" Target="../media/image102.png"/><Relationship Id="rId29" Type="http://schemas.openxmlformats.org/officeDocument/2006/relationships/customXml" Target="../ink/ink54.xml"/><Relationship Id="rId41" Type="http://schemas.openxmlformats.org/officeDocument/2006/relationships/customXml" Target="../ink/ink6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png"/><Relationship Id="rId11" Type="http://schemas.openxmlformats.org/officeDocument/2006/relationships/customXml" Target="../ink/ink45.xml"/><Relationship Id="rId24" Type="http://schemas.openxmlformats.org/officeDocument/2006/relationships/image" Target="../media/image104.png"/><Relationship Id="rId32" Type="http://schemas.openxmlformats.org/officeDocument/2006/relationships/image" Target="../media/image108.png"/><Relationship Id="rId37" Type="http://schemas.openxmlformats.org/officeDocument/2006/relationships/customXml" Target="../ink/ink58.xml"/><Relationship Id="rId40" Type="http://schemas.openxmlformats.org/officeDocument/2006/relationships/image" Target="../media/image112.png"/><Relationship Id="rId5" Type="http://schemas.openxmlformats.org/officeDocument/2006/relationships/customXml" Target="../ink/ink42.xml"/><Relationship Id="rId15" Type="http://schemas.openxmlformats.org/officeDocument/2006/relationships/customXml" Target="../ink/ink47.xml"/><Relationship Id="rId23" Type="http://schemas.openxmlformats.org/officeDocument/2006/relationships/customXml" Target="../ink/ink51.xml"/><Relationship Id="rId28" Type="http://schemas.openxmlformats.org/officeDocument/2006/relationships/image" Target="../media/image106.png"/><Relationship Id="rId36" Type="http://schemas.openxmlformats.org/officeDocument/2006/relationships/image" Target="../media/image110.png"/><Relationship Id="rId10" Type="http://schemas.openxmlformats.org/officeDocument/2006/relationships/image" Target="../media/image97.png"/><Relationship Id="rId19" Type="http://schemas.openxmlformats.org/officeDocument/2006/relationships/customXml" Target="../ink/ink49.xml"/><Relationship Id="rId31" Type="http://schemas.openxmlformats.org/officeDocument/2006/relationships/customXml" Target="../ink/ink55.xml"/><Relationship Id="rId4" Type="http://schemas.openxmlformats.org/officeDocument/2006/relationships/image" Target="../media/image94.png"/><Relationship Id="rId9" Type="http://schemas.openxmlformats.org/officeDocument/2006/relationships/customXml" Target="../ink/ink44.xml"/><Relationship Id="rId14" Type="http://schemas.openxmlformats.org/officeDocument/2006/relationships/image" Target="../media/image99.png"/><Relationship Id="rId22" Type="http://schemas.openxmlformats.org/officeDocument/2006/relationships/image" Target="../media/image103.png"/><Relationship Id="rId27" Type="http://schemas.openxmlformats.org/officeDocument/2006/relationships/customXml" Target="../ink/ink53.xml"/><Relationship Id="rId30" Type="http://schemas.openxmlformats.org/officeDocument/2006/relationships/image" Target="../media/image107.png"/><Relationship Id="rId35" Type="http://schemas.openxmlformats.org/officeDocument/2006/relationships/customXml" Target="../ink/ink57.xml"/><Relationship Id="rId8" Type="http://schemas.openxmlformats.org/officeDocument/2006/relationships/image" Target="../media/image96.png"/><Relationship Id="rId12" Type="http://schemas.openxmlformats.org/officeDocument/2006/relationships/image" Target="../media/image98.png"/><Relationship Id="rId17" Type="http://schemas.openxmlformats.org/officeDocument/2006/relationships/customXml" Target="../ink/ink48.xml"/><Relationship Id="rId25" Type="http://schemas.openxmlformats.org/officeDocument/2006/relationships/customXml" Target="../ink/ink52.xml"/><Relationship Id="rId33" Type="http://schemas.openxmlformats.org/officeDocument/2006/relationships/customXml" Target="../ink/ink56.xml"/><Relationship Id="rId38" Type="http://schemas.openxmlformats.org/officeDocument/2006/relationships/image" Target="../media/image11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tiff"/><Relationship Id="rId4" Type="http://schemas.openxmlformats.org/officeDocument/2006/relationships/image" Target="../media/image49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4165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ai.com/blog/chatgpt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CCC58-4645-A448-8A30-C8E0609AF0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142" y="2044117"/>
            <a:ext cx="11088914" cy="1909762"/>
          </a:xfrm>
        </p:spPr>
        <p:txBody>
          <a:bodyPr anchor="ctr"/>
          <a:lstStyle/>
          <a:p>
            <a:pPr algn="ctr"/>
            <a:r>
              <a:rPr lang="en-US" sz="6600" dirty="0"/>
              <a:t>Is Scale All You Need? </a:t>
            </a:r>
            <a:endParaRPr lang="en-US" sz="1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AB8135-824C-134E-AD47-DC9D633517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Intro to HLT, December 2022 </a:t>
            </a:r>
          </a:p>
          <a:p>
            <a:pPr algn="ctr"/>
            <a:r>
              <a:rPr lang="en-US" dirty="0"/>
              <a:t>Daniel Khashabi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52608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FCDD7-C5E9-A2D2-D80E-225FFC56B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54AC7-84ED-04FE-C47B-2D38A47D54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F0A0C91D-264B-E551-229A-0824B8EC70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85" b="4225"/>
          <a:stretch/>
        </p:blipFill>
        <p:spPr>
          <a:xfrm>
            <a:off x="1632362" y="0"/>
            <a:ext cx="90363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27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9307E-EEF1-5273-5408-9EC8D13F9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544DA-01C9-64B8-7320-67077E479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B428443C-5AC5-EA38-D5A5-013327E51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784" y="650254"/>
            <a:ext cx="8470431" cy="604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278BAA-9C11-02B8-4135-BC28C65B3828}"/>
              </a:ext>
            </a:extLst>
          </p:cNvPr>
          <p:cNvSpPr txBox="1"/>
          <p:nvPr/>
        </p:nvSpPr>
        <p:spPr>
          <a:xfrm>
            <a:off x="2014085" y="82762"/>
            <a:ext cx="9229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F1419"/>
                </a:solidFill>
                <a:effectLst/>
                <a:latin typeface="TwitterChirp"/>
              </a:rPr>
              <a:t>"Write George Washington's farewell address as if it was delivered by a pirate"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901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906D3-D7BA-B513-068E-E3B4B9AC3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B4892-8FD1-D85F-F722-0793C6B88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DABFD499-2704-ECEC-CE31-BF1AC48768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" r="8187"/>
          <a:stretch/>
        </p:blipFill>
        <p:spPr bwMode="auto">
          <a:xfrm>
            <a:off x="348142" y="353146"/>
            <a:ext cx="5724452" cy="615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">
            <a:extLst>
              <a:ext uri="{FF2B5EF4-FFF2-40B4-BE49-F238E27FC236}">
                <a16:creationId xmlns:a16="http://schemas.microsoft.com/office/drawing/2014/main" id="{DFD67767-00DD-D06E-B5E7-17D5774F02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3" r="3099"/>
          <a:stretch/>
        </p:blipFill>
        <p:spPr bwMode="auto">
          <a:xfrm>
            <a:off x="6184211" y="768350"/>
            <a:ext cx="5724452" cy="544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150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1210-3019-CCAF-3A42-79738C2F2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002631"/>
            <a:ext cx="10515600" cy="2852737"/>
          </a:xfrm>
        </p:spPr>
        <p:txBody>
          <a:bodyPr anchor="ctr"/>
          <a:lstStyle/>
          <a:p>
            <a:pPr algn="ctr"/>
            <a:r>
              <a:rPr lang="en-US" dirty="0"/>
              <a:t>Is Scale All We Need?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3A48CE-4A8F-EAD5-7B9D-5898BBE5502A}"/>
              </a:ext>
            </a:extLst>
          </p:cNvPr>
          <p:cNvSpPr txBox="1"/>
          <p:nvPr/>
        </p:nvSpPr>
        <p:spPr>
          <a:xfrm>
            <a:off x="1306283" y="4933600"/>
            <a:ext cx="91558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3200" dirty="0">
                <a:solidFill>
                  <a:schemeClr val="tx1"/>
                </a:solidFill>
              </a:rPr>
              <a:t>⚠️ I don’t have the answer, but I have opinions. ⚠️</a:t>
            </a:r>
          </a:p>
        </p:txBody>
      </p:sp>
    </p:spTree>
    <p:extLst>
      <p:ext uri="{BB962C8B-B14F-4D97-AF65-F5344CB8AC3E}">
        <p14:creationId xmlns:p14="http://schemas.microsoft.com/office/powerpoint/2010/main" val="3786072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1210-3019-CCAF-3A42-79738C2F2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002631"/>
            <a:ext cx="10515600" cy="2852737"/>
          </a:xfrm>
        </p:spPr>
        <p:txBody>
          <a:bodyPr anchor="ctr"/>
          <a:lstStyle/>
          <a:p>
            <a:pPr algn="ctr"/>
            <a:r>
              <a:rPr lang="en-US" dirty="0"/>
              <a:t>Is Scale All We Need? </a:t>
            </a:r>
          </a:p>
        </p:txBody>
      </p:sp>
    </p:spTree>
    <p:extLst>
      <p:ext uri="{BB962C8B-B14F-4D97-AF65-F5344CB8AC3E}">
        <p14:creationId xmlns:p14="http://schemas.microsoft.com/office/powerpoint/2010/main" val="3949882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1210-3019-CCAF-3A42-79738C2F2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183"/>
            <a:ext cx="10515600" cy="2852737"/>
          </a:xfrm>
        </p:spPr>
        <p:txBody>
          <a:bodyPr anchor="ctr"/>
          <a:lstStyle/>
          <a:p>
            <a:pPr algn="ctr"/>
            <a:r>
              <a:rPr lang="en-US" dirty="0"/>
              <a:t>Is Scale All We Need?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993E2E-1BD6-1504-EF17-43273E0F4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6019" y="2233634"/>
            <a:ext cx="11088709" cy="1500187"/>
          </a:xfrm>
        </p:spPr>
        <p:txBody>
          <a:bodyPr/>
          <a:lstStyle/>
          <a:p>
            <a:pPr lvl="1"/>
            <a:r>
              <a:rPr lang="en-US" sz="3200" dirty="0">
                <a:solidFill>
                  <a:schemeClr val="tx1"/>
                </a:solidFill>
              </a:rPr>
              <a:t>For what purpose?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For many purposes (answering simple questions, translating simple sentences) we already have good models. </a:t>
            </a:r>
            <a:r>
              <a:rPr lang="en-US" sz="2800" dirty="0">
                <a:solidFill>
                  <a:srgbClr val="C00000"/>
                </a:solidFill>
              </a:rPr>
              <a:t>Not our focus.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C00000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Let’s use this as a goal: </a:t>
            </a:r>
          </a:p>
          <a:p>
            <a:pPr lvl="2"/>
            <a:endParaRPr lang="en-US" sz="2400" dirty="0">
              <a:solidFill>
                <a:schemeClr val="tx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3DE49E7-EBF5-96C5-C20A-090672E0D0DF}"/>
              </a:ext>
            </a:extLst>
          </p:cNvPr>
          <p:cNvSpPr/>
          <p:nvPr/>
        </p:nvSpPr>
        <p:spPr>
          <a:xfrm>
            <a:off x="1021278" y="4595752"/>
            <a:ext cx="10654702" cy="176942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11163" lvl="1" indent="-352425"/>
            <a:r>
              <a:rPr lang="en-US" sz="2800" dirty="0">
                <a:solidFill>
                  <a:schemeClr val="tx1"/>
                </a:solidFill>
              </a:rPr>
              <a:t>General intelligence: </a:t>
            </a:r>
          </a:p>
          <a:p>
            <a:pPr marL="411163" lvl="1" indent="-35242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Engaging in conversation with with humans to solve a variety of problems </a:t>
            </a:r>
          </a:p>
          <a:p>
            <a:pPr marL="411163" lvl="1" indent="-35242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Work in a variety of contexts/domains </a:t>
            </a:r>
          </a:p>
          <a:p>
            <a:pPr marL="411163" lvl="1" indent="-35242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Works as good as the best expert human in each domain </a:t>
            </a:r>
          </a:p>
        </p:txBody>
      </p:sp>
    </p:spTree>
    <p:extLst>
      <p:ext uri="{BB962C8B-B14F-4D97-AF65-F5344CB8AC3E}">
        <p14:creationId xmlns:p14="http://schemas.microsoft.com/office/powerpoint/2010/main" val="3034713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6F5C470-73AF-A9DD-610F-A64CC0143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7210" y="208860"/>
            <a:ext cx="5371589" cy="662877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F42346-4A83-D674-F343-8EAF02EDCD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E8EC025-C738-D06A-47E6-1151BF702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795" y="71643"/>
            <a:ext cx="6090412" cy="32380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CDE58B-7945-F122-2840-DA043EBC872E}"/>
              </a:ext>
            </a:extLst>
          </p:cNvPr>
          <p:cNvSpPr txBox="1"/>
          <p:nvPr/>
        </p:nvSpPr>
        <p:spPr>
          <a:xfrm>
            <a:off x="6438900" y="4498208"/>
            <a:ext cx="44123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C00000"/>
                </a:solidFill>
              </a:rPr>
              <a:t>Let’s do a poll! </a:t>
            </a:r>
          </a:p>
        </p:txBody>
      </p:sp>
    </p:spTree>
    <p:extLst>
      <p:ext uri="{BB962C8B-B14F-4D97-AF65-F5344CB8AC3E}">
        <p14:creationId xmlns:p14="http://schemas.microsoft.com/office/powerpoint/2010/main" val="617123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1210-3019-CCAF-3A42-79738C2F2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82461"/>
            <a:ext cx="10515600" cy="2852737"/>
          </a:xfrm>
        </p:spPr>
        <p:txBody>
          <a:bodyPr anchor="ctr"/>
          <a:lstStyle/>
          <a:p>
            <a:pPr algn="ctr"/>
            <a:r>
              <a:rPr lang="en-US" dirty="0"/>
              <a:t>Is Scale All We Need?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993E2E-1BD6-1504-EF17-43273E0F4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1645" y="3159908"/>
            <a:ext cx="11088709" cy="150018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600" dirty="0">
                <a:solidFill>
                  <a:schemeClr val="tx1"/>
                </a:solidFill>
              </a:rPr>
              <a:t>Is scale the/a right “hill to climb”? </a:t>
            </a:r>
          </a:p>
          <a:p>
            <a:pPr lvl="1"/>
            <a:br>
              <a:rPr lang="en-US" sz="3200" dirty="0">
                <a:solidFill>
                  <a:schemeClr val="tx1"/>
                </a:solidFill>
              </a:rPr>
            </a:br>
            <a:endParaRPr lang="en-US" sz="3200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3600" dirty="0">
                <a:solidFill>
                  <a:schemeClr val="tx1"/>
                </a:solidFill>
              </a:rPr>
              <a:t>Even if it is a right “hill” is it feasible/practical to climb this hill? (there might be other “hills” too). </a:t>
            </a:r>
          </a:p>
        </p:txBody>
      </p:sp>
    </p:spTree>
    <p:extLst>
      <p:ext uri="{BB962C8B-B14F-4D97-AF65-F5344CB8AC3E}">
        <p14:creationId xmlns:p14="http://schemas.microsoft.com/office/powerpoint/2010/main" val="4092913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53374-E5CC-4B9D-9156-BD5D88F61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“Scale”?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22721-C64C-9CC1-753B-507B387AF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Compute? </a:t>
            </a:r>
          </a:p>
          <a:p>
            <a:r>
              <a:rPr lang="en-US" sz="3200" dirty="0"/>
              <a:t>Data? </a:t>
            </a:r>
          </a:p>
          <a:p>
            <a:r>
              <a:rPr lang="en-US" sz="3200" dirty="0"/>
              <a:t>Information? </a:t>
            </a:r>
          </a:p>
          <a:p>
            <a:r>
              <a:rPr lang="en-US" sz="3200" dirty="0"/>
              <a:t>Effective compression of information?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3A98C-A86A-8906-68B2-64771B5D79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208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53374-E5CC-4B9D-9156-BD5D88F61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“Scale”?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22721-C64C-9CC1-753B-507B387AF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C00000"/>
                </a:solidFill>
              </a:rPr>
              <a:t>Compute? </a:t>
            </a:r>
          </a:p>
          <a:p>
            <a:r>
              <a:rPr lang="en-US" sz="3200" dirty="0"/>
              <a:t>Data? </a:t>
            </a:r>
          </a:p>
          <a:p>
            <a:r>
              <a:rPr lang="en-US" sz="3200" dirty="0"/>
              <a:t>Information? </a:t>
            </a:r>
          </a:p>
          <a:p>
            <a:r>
              <a:rPr lang="en-US" sz="3200" dirty="0"/>
              <a:t>Effective compression of information?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3A98C-A86A-8906-68B2-64771B5D79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158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C7BEA0-FFD6-085C-DAA6-56D92758F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 …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2E0A25-B59A-65A8-9B8A-56013D305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this link on your phone: </a:t>
            </a:r>
            <a:r>
              <a:rPr lang="en-US" b="0" i="0" u="none" strike="noStrike" dirty="0">
                <a:solidFill>
                  <a:srgbClr val="007ACC"/>
                </a:solidFill>
                <a:effectLst/>
                <a:latin typeface="Source Sans Pro" panose="020B0503030403020204" pitchFamily="34" charset="0"/>
                <a:hlinkClick r:id="rId2"/>
              </a:rPr>
              <a:t>pollev.com/danielkhashabi994</a:t>
            </a:r>
            <a:endParaRPr lang="en-US" b="0" i="0" u="none" strike="noStrike" dirty="0">
              <a:solidFill>
                <a:srgbClr val="007ACC"/>
              </a:solidFill>
              <a:effectLst/>
              <a:latin typeface="Source Sans Pro" panose="020B0503030403020204" pitchFamily="34" charset="0"/>
            </a:endParaRPr>
          </a:p>
          <a:p>
            <a:endParaRPr lang="en-US" dirty="0">
              <a:solidFill>
                <a:srgbClr val="007ACC"/>
              </a:solidFill>
              <a:latin typeface="Source Sans Pro" panose="020B0503030403020204" pitchFamily="34" charset="0"/>
            </a:endParaRPr>
          </a:p>
          <a:p>
            <a:r>
              <a:rPr lang="en-US" dirty="0"/>
              <a:t>We will use this for collecting your votes!  </a:t>
            </a:r>
          </a:p>
        </p:txBody>
      </p:sp>
    </p:spTree>
    <p:extLst>
      <p:ext uri="{BB962C8B-B14F-4D97-AF65-F5344CB8AC3E}">
        <p14:creationId xmlns:p14="http://schemas.microsoft.com/office/powerpoint/2010/main" val="1152770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53374-E5CC-4B9D-9156-BD5D88F61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Argument: Not Enough Compute for Scaling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22721-C64C-9CC1-753B-507B387AF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4975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Limitations regarding compute: </a:t>
            </a:r>
          </a:p>
          <a:p>
            <a:r>
              <a:rPr lang="en-US" dirty="0"/>
              <a:t>There is simply not enough compute available.</a:t>
            </a:r>
          </a:p>
          <a:p>
            <a:pPr lvl="1"/>
            <a:r>
              <a:rPr lang="en-US" dirty="0"/>
              <a:t>Models have been increasing 10x every year </a:t>
            </a:r>
          </a:p>
          <a:p>
            <a:pPr lvl="1"/>
            <a:r>
              <a:rPr lang="en-US" dirty="0"/>
              <a:t>Moore’s law: # of transistors on an IC doubles about every two years.</a:t>
            </a:r>
          </a:p>
          <a:p>
            <a:pPr lvl="1"/>
            <a:r>
              <a:rPr lang="en-US" dirty="0"/>
              <a:t>There are physical limits to how much faster computers can get.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Even if we have the compute, scaling the compute will be quite costly. </a:t>
            </a:r>
          </a:p>
          <a:p>
            <a:endParaRPr lang="en-US" dirty="0"/>
          </a:p>
          <a:p>
            <a:r>
              <a:rPr lang="en-US" dirty="0"/>
              <a:t>Scaling compute is simply infeasible. [QED]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3A98C-A86A-8906-68B2-64771B5D79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F624AA-AD26-0224-11CF-03B69B832BE7}"/>
              </a:ext>
            </a:extLst>
          </p:cNvPr>
          <p:cNvSpPr txBox="1"/>
          <p:nvPr/>
        </p:nvSpPr>
        <p:spPr>
          <a:xfrm>
            <a:off x="8495779" y="5396146"/>
            <a:ext cx="3102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Let’s do a poll! </a:t>
            </a:r>
          </a:p>
        </p:txBody>
      </p:sp>
    </p:spTree>
    <p:extLst>
      <p:ext uri="{BB962C8B-B14F-4D97-AF65-F5344CB8AC3E}">
        <p14:creationId xmlns:p14="http://schemas.microsoft.com/office/powerpoint/2010/main" val="1607761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53374-E5CC-4B9D-9156-BD5D88F61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 Against “Not Enough Compute”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22721-C64C-9CC1-753B-507B387AF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49755" cy="4351338"/>
          </a:xfrm>
        </p:spPr>
        <p:txBody>
          <a:bodyPr/>
          <a:lstStyle/>
          <a:p>
            <a:r>
              <a:rPr lang="en-US" dirty="0"/>
              <a:t>On insufficiency of compute resource:</a:t>
            </a:r>
          </a:p>
          <a:p>
            <a:pPr lvl="1"/>
            <a:r>
              <a:rPr lang="en-US" dirty="0"/>
              <a:t>Hardware technologies continue to progress at a rapid pace. </a:t>
            </a:r>
          </a:p>
          <a:p>
            <a:pPr lvl="1"/>
            <a:r>
              <a:rPr lang="en-US" dirty="0"/>
              <a:t>Huang’s law: advancements in GPUs happen at much faster rate than what Moore predicted. </a:t>
            </a:r>
          </a:p>
          <a:p>
            <a:pPr lvl="1"/>
            <a:r>
              <a:rPr lang="en-US" dirty="0"/>
              <a:t>So much potentials in parallel computing.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On cost-[in]efficiency of scaling:</a:t>
            </a:r>
          </a:p>
          <a:p>
            <a:pPr lvl="1"/>
            <a:r>
              <a:rPr lang="en-US" dirty="0"/>
              <a:t>While models like GPT3 cost a lot (monetary or otherwise), their availability prevent training MANY smaller, mediocre models. </a:t>
            </a:r>
          </a:p>
          <a:p>
            <a:pPr lvl="1"/>
            <a:r>
              <a:rPr lang="en-US" dirty="0"/>
              <a:t>Therefore, it might be that the net cost of scaling large models is negative. </a:t>
            </a:r>
          </a:p>
          <a:p>
            <a:pPr lvl="2"/>
            <a:r>
              <a:rPr lang="en-US" dirty="0"/>
              <a:t>It is the case within Microsoft according to its CTO, Kevin Scott.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3A98C-A86A-8906-68B2-64771B5D79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712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35363-7D28-E6E6-AD3F-64C148917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as Effective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2B361-BB6C-A2BD-9654-9A97F0631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Distillation work stuff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73E78-F195-59D6-B982-4BF5EF971D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326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53374-E5CC-4B9D-9156-BD5D88F6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950" y="365125"/>
            <a:ext cx="10515600" cy="1325563"/>
          </a:xfrm>
        </p:spPr>
        <p:txBody>
          <a:bodyPr/>
          <a:lstStyle/>
          <a:p>
            <a:r>
              <a:rPr lang="en-US" dirty="0"/>
              <a:t>Not Enough Data for 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22721-C64C-9CC1-753B-507B387AF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49755" cy="4351338"/>
          </a:xfrm>
        </p:spPr>
        <p:txBody>
          <a:bodyPr/>
          <a:lstStyle/>
          <a:p>
            <a:r>
              <a:rPr lang="en-US" sz="2600" dirty="0"/>
              <a:t>Hoffmann et al showed that, to be compute-optimal, </a:t>
            </a:r>
            <a:r>
              <a:rPr lang="en-US" sz="2600" dirty="0">
                <a:solidFill>
                  <a:srgbClr val="C00000"/>
                </a:solidFill>
              </a:rPr>
              <a:t>model size and training data must be scaled equally</a:t>
            </a:r>
            <a:r>
              <a:rPr lang="en-US" sz="2600" dirty="0"/>
              <a:t>. </a:t>
            </a:r>
            <a:br>
              <a:rPr lang="en-US" sz="2600" dirty="0"/>
            </a:br>
            <a:endParaRPr lang="en-US" sz="2600" dirty="0"/>
          </a:p>
          <a:p>
            <a:r>
              <a:rPr lang="en-US" sz="2600" dirty="0"/>
              <a:t>It shows that existing LLMs are severely data-starved and under-trained. </a:t>
            </a:r>
            <a:br>
              <a:rPr lang="en-US" sz="2600" dirty="0"/>
            </a:br>
            <a:endParaRPr lang="en-US" sz="2600" dirty="0"/>
          </a:p>
          <a:p>
            <a:r>
              <a:rPr lang="en-US" sz="2600" dirty="0"/>
              <a:t>Given the new scaling law, even if you pump a billions of params into a model, the gains will </a:t>
            </a:r>
            <a:r>
              <a:rPr lang="en-US" sz="2600" dirty="0">
                <a:solidFill>
                  <a:srgbClr val="C00000"/>
                </a:solidFill>
              </a:rPr>
              <a:t>not</a:t>
            </a:r>
            <a:r>
              <a:rPr lang="en-US" sz="2600" dirty="0"/>
              <a:t> compensate for more training tokens. </a:t>
            </a:r>
            <a:br>
              <a:rPr lang="en-US" sz="2600" dirty="0"/>
            </a:br>
            <a:endParaRPr lang="en-US" sz="2600" dirty="0"/>
          </a:p>
          <a:p>
            <a:r>
              <a:rPr lang="en-US" sz="2600" dirty="0"/>
              <a:t>There is simply not enough [language] data. [QED]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3A98C-A86A-8906-68B2-64771B5D79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857C21-5303-E44E-E652-438B69889120}"/>
              </a:ext>
            </a:extLst>
          </p:cNvPr>
          <p:cNvSpPr txBox="1"/>
          <p:nvPr/>
        </p:nvSpPr>
        <p:spPr>
          <a:xfrm>
            <a:off x="1172543" y="6431979"/>
            <a:ext cx="98255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[Training Compute-Optimal Large Language Models. Hoffmann+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NeurIPS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, 2022]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D26822-3B43-08E7-F454-32980B157AE7}"/>
              </a:ext>
            </a:extLst>
          </p:cNvPr>
          <p:cNvSpPr txBox="1"/>
          <p:nvPr/>
        </p:nvSpPr>
        <p:spPr>
          <a:xfrm>
            <a:off x="8495779" y="5396146"/>
            <a:ext cx="3102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Let’s do a poll! </a:t>
            </a:r>
          </a:p>
        </p:txBody>
      </p:sp>
    </p:spTree>
    <p:extLst>
      <p:ext uri="{BB962C8B-B14F-4D97-AF65-F5344CB8AC3E}">
        <p14:creationId xmlns:p14="http://schemas.microsoft.com/office/powerpoint/2010/main" val="23994467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9B908-E831-13D0-1E1E-D3A11245D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 Against “Not Enough Data”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1A18E-2C46-CD69-A741-BF6484B49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is growing exponentially (?)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48F0F-BFF9-7F31-F3A8-4AE0315185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5" name="Picture 2" descr="Infographic: How Many Websites Are There? | Statista">
            <a:extLst>
              <a:ext uri="{FF2B5EF4-FFF2-40B4-BE49-F238E27FC236}">
                <a16:creationId xmlns:a16="http://schemas.microsoft.com/office/drawing/2014/main" id="{66BFF6C0-1DF5-46A9-AA14-D9D8B1B135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60"/>
          <a:stretch/>
        </p:blipFill>
        <p:spPr bwMode="auto">
          <a:xfrm>
            <a:off x="6783351" y="1895881"/>
            <a:ext cx="5122572" cy="459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20B8E2A-6AFA-9311-6B54-8A2EACFA2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75787"/>
            <a:ext cx="5636297" cy="33515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35F53D-43AB-BA96-30EE-2616AA26E8C4}"/>
              </a:ext>
            </a:extLst>
          </p:cNvPr>
          <p:cNvSpPr txBox="1"/>
          <p:nvPr/>
        </p:nvSpPr>
        <p:spPr>
          <a:xfrm>
            <a:off x="2928764" y="6127234"/>
            <a:ext cx="2987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Wikipedia size</a:t>
            </a:r>
          </a:p>
        </p:txBody>
      </p:sp>
    </p:spTree>
    <p:extLst>
      <p:ext uri="{BB962C8B-B14F-4D97-AF65-F5344CB8AC3E}">
        <p14:creationId xmlns:p14="http://schemas.microsoft.com/office/powerpoint/2010/main" val="2070050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9B908-E831-13D0-1E1E-D3A11245D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Argument Against “Not Enough Data”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1A18E-2C46-CD69-A741-BF6484B49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harness data from other modalities. </a:t>
            </a:r>
          </a:p>
          <a:p>
            <a:endParaRPr lang="en-US" dirty="0"/>
          </a:p>
          <a:p>
            <a:pPr lvl="1"/>
            <a:r>
              <a:rPr lang="en-US" dirty="0"/>
              <a:t>For example, to get more text data we can build a solid speech processor model that converts speech to text. 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(aside: more than 80% if internet traffic is video)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(aside2: is that why </a:t>
            </a:r>
            <a:r>
              <a:rPr lang="en-US" dirty="0" err="1"/>
              <a:t>OpenAI</a:t>
            </a:r>
            <a:r>
              <a:rPr lang="en-US" dirty="0"/>
              <a:t> built Whisper?!)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48F0F-BFF9-7F31-F3A8-4AE0315185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6144999B-0EFF-7CF3-07C8-86B85DCB6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159" y="4453122"/>
            <a:ext cx="7038304" cy="10963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681D83-B2CE-EFDC-EF3B-153C238C4294}"/>
              </a:ext>
            </a:extLst>
          </p:cNvPr>
          <p:cNvSpPr txBox="1"/>
          <p:nvPr/>
        </p:nvSpPr>
        <p:spPr>
          <a:xfrm>
            <a:off x="887536" y="6431979"/>
            <a:ext cx="10310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["Robust speech recognition via large-scale weak supervision." Radford+ 2022]</a:t>
            </a:r>
          </a:p>
        </p:txBody>
      </p:sp>
    </p:spTree>
    <p:extLst>
      <p:ext uri="{BB962C8B-B14F-4D97-AF65-F5344CB8AC3E}">
        <p14:creationId xmlns:p14="http://schemas.microsoft.com/office/powerpoint/2010/main" val="2702498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9B908-E831-13D0-1E1E-D3A11245D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Argument Against “Not Enough Data”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1A18E-2C46-CD69-A741-BF6484B49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19423" cy="4351338"/>
          </a:xfrm>
        </p:spPr>
        <p:txBody>
          <a:bodyPr/>
          <a:lstStyle/>
          <a:p>
            <a:r>
              <a:rPr lang="en-US" dirty="0"/>
              <a:t>You can use data more effectively.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Sorscher</a:t>
            </a:r>
            <a:r>
              <a:rPr lang="en-US" dirty="0"/>
              <a:t> et al. lays out recipes to achieve *exponential* scaling instead through statistical mechanics theory. </a:t>
            </a:r>
          </a:p>
          <a:p>
            <a:endParaRPr lang="en-US" dirty="0"/>
          </a:p>
          <a:p>
            <a:r>
              <a:rPr lang="en-US" dirty="0"/>
              <a:t>Carefully curating a small subset goes a long way!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48F0F-BFF9-7F31-F3A8-4AE0315185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AC5848-19BA-685E-5CD2-30073B393B94}"/>
              </a:ext>
            </a:extLst>
          </p:cNvPr>
          <p:cNvSpPr txBox="1"/>
          <p:nvPr/>
        </p:nvSpPr>
        <p:spPr>
          <a:xfrm>
            <a:off x="974232" y="6442527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[Beyond neural scaling laws: beating power law scaling via data pruning. </a:t>
            </a:r>
            <a:r>
              <a:rPr lang="en-US" dirty="0" err="1"/>
              <a:t>Sorscher</a:t>
            </a:r>
            <a:r>
              <a:rPr lang="en-US" dirty="0"/>
              <a:t>+ 2022]</a:t>
            </a:r>
          </a:p>
        </p:txBody>
      </p:sp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EFED86FE-0C51-124C-49E9-A33703A6F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176" y="2180915"/>
            <a:ext cx="4442908" cy="345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6319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C9BFB-9ED6-69B6-5DA6-56B08962C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Scale is </a:t>
            </a:r>
            <a:r>
              <a:rPr lang="en-US" sz="3600" b="1" dirty="0"/>
              <a:t>Not </a:t>
            </a:r>
            <a:r>
              <a:rPr lang="en-US" sz="3600" dirty="0"/>
              <a:t>all You Need Because of Tail Phenomena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E18A5-CE3F-64B6-6D6F-ADC26E8B0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Tail phenomena will never go away!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EC6CC-CF06-D566-E251-CDDE0692AE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2B21488-F358-ED1A-7B80-0193E6AB18B4}"/>
              </a:ext>
            </a:extLst>
          </p:cNvPr>
          <p:cNvGrpSpPr/>
          <p:nvPr/>
        </p:nvGrpSpPr>
        <p:grpSpPr>
          <a:xfrm>
            <a:off x="3090703" y="3790004"/>
            <a:ext cx="811440" cy="2543760"/>
            <a:chOff x="3090703" y="3790004"/>
            <a:chExt cx="811440" cy="2543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673382E-003B-E471-7C79-B8BB7ACA3034}"/>
                    </a:ext>
                  </a:extLst>
                </p14:cNvPr>
                <p14:cNvContentPartPr/>
                <p14:nvPr/>
              </p14:nvContentPartPr>
              <p14:xfrm>
                <a:off x="3870103" y="5176724"/>
                <a:ext cx="360" cy="12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2379192-458D-B97F-B780-C7E3D1A8052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861103" y="5167724"/>
                  <a:ext cx="180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59">
                  <a:extLst>
                    <a:ext uri="{FF2B5EF4-FFF2-40B4-BE49-F238E27FC236}">
                      <a16:creationId xmlns:a16="http://schemas.microsoft.com/office/drawing/2014/main" id="{2BC46550-E88D-5D5D-5D1B-345C967BB3E0}"/>
                    </a:ext>
                  </a:extLst>
                </p14:cNvPr>
                <p14:cNvContentPartPr/>
                <p14:nvPr/>
              </p14:nvContentPartPr>
              <p14:xfrm>
                <a:off x="3863983" y="5126324"/>
                <a:ext cx="38160" cy="1188720"/>
              </p14:xfrm>
            </p:contentPart>
          </mc:Choice>
          <mc:Fallback xmlns="">
            <p:pic>
              <p:nvPicPr>
                <p:cNvPr id="59" name="Ink 59">
                  <a:extLst>
                    <a:ext uri="{FF2B5EF4-FFF2-40B4-BE49-F238E27FC236}">
                      <a16:creationId xmlns:a16="http://schemas.microsoft.com/office/drawing/2014/main" id="{1394F286-DB0D-4E64-E857-8AE84DE6D63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48503" y="5110844"/>
                  <a:ext cx="68760" cy="12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DAA805F-FDEA-F9BE-5255-942263CF566C}"/>
                    </a:ext>
                  </a:extLst>
                </p14:cNvPr>
                <p14:cNvContentPartPr/>
                <p14:nvPr/>
              </p14:nvContentPartPr>
              <p14:xfrm>
                <a:off x="3618823" y="6088244"/>
                <a:ext cx="232920" cy="2455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B42C317-B959-04B7-EB65-E6969AA339D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564823" y="5980244"/>
                  <a:ext cx="34056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453946D-7200-EEFE-1763-3ED4F9229502}"/>
                    </a:ext>
                  </a:extLst>
                </p14:cNvPr>
                <p14:cNvContentPartPr/>
                <p14:nvPr/>
              </p14:nvContentPartPr>
              <p14:xfrm>
                <a:off x="3461503" y="5827244"/>
                <a:ext cx="402840" cy="393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BABCA96-752B-755C-5485-182E506E8A5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07455" y="5719244"/>
                  <a:ext cx="510576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7CCC44C-1781-0965-BB69-FB4D4E3B544C}"/>
                    </a:ext>
                  </a:extLst>
                </p14:cNvPr>
                <p14:cNvContentPartPr/>
                <p14:nvPr/>
              </p14:nvContentPartPr>
              <p14:xfrm>
                <a:off x="3103303" y="5510084"/>
                <a:ext cx="748440" cy="6858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1EBC81A-E09F-D38A-1A77-8C3C2FBAD7D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049303" y="5402084"/>
                  <a:ext cx="856080" cy="90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4DE8328-DB1F-58E3-1E48-63298A6677C2}"/>
                    </a:ext>
                  </a:extLst>
                </p14:cNvPr>
                <p14:cNvContentPartPr/>
                <p14:nvPr/>
              </p14:nvContentPartPr>
              <p14:xfrm>
                <a:off x="3090703" y="5208044"/>
                <a:ext cx="729720" cy="635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A0D84A3-8CCD-AB51-04F5-0B781AF0CAF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36703" y="5100044"/>
                  <a:ext cx="837360" cy="85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3E71C32-8107-B5C3-49DD-56DEFC176710}"/>
                    </a:ext>
                  </a:extLst>
                </p14:cNvPr>
                <p14:cNvContentPartPr/>
                <p14:nvPr/>
              </p14:nvContentPartPr>
              <p14:xfrm>
                <a:off x="3171703" y="4988084"/>
                <a:ext cx="472680" cy="409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37DB3D6-3D7B-A241-40E0-BD0E4A73EE0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17703" y="4880084"/>
                  <a:ext cx="580320" cy="62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650D5EB-6FC8-C529-E596-AEEA70B4753A}"/>
                    </a:ext>
                  </a:extLst>
                </p14:cNvPr>
                <p14:cNvContentPartPr/>
                <p14:nvPr/>
              </p14:nvContentPartPr>
              <p14:xfrm>
                <a:off x="3172423" y="4824644"/>
                <a:ext cx="339840" cy="327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A8BE47E-66A8-4850-C9AF-B94EFCD50DD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118423" y="4716644"/>
                  <a:ext cx="44748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F10FE09-E5F6-FC8F-53BF-9C59056B1B57}"/>
                    </a:ext>
                  </a:extLst>
                </p14:cNvPr>
                <p14:cNvContentPartPr/>
                <p14:nvPr/>
              </p14:nvContentPartPr>
              <p14:xfrm>
                <a:off x="3159823" y="4529084"/>
                <a:ext cx="226800" cy="2833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4E626E7-4D68-AE92-DD40-222A9BE3964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105823" y="4421084"/>
                  <a:ext cx="33444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256C900-F6D3-17B4-06AC-852686742334}"/>
                    </a:ext>
                  </a:extLst>
                </p14:cNvPr>
                <p14:cNvContentPartPr/>
                <p14:nvPr/>
              </p14:nvContentPartPr>
              <p14:xfrm>
                <a:off x="3147223" y="4252604"/>
                <a:ext cx="252000" cy="2142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37AFD15-4036-B700-6329-1BB72F0AD2E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093223" y="4144604"/>
                  <a:ext cx="35964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5E76FD2-4E39-B6CC-3D73-58EDB7990D7F}"/>
                    </a:ext>
                  </a:extLst>
                </p14:cNvPr>
                <p14:cNvContentPartPr/>
                <p14:nvPr/>
              </p14:nvContentPartPr>
              <p14:xfrm>
                <a:off x="3134623" y="3975764"/>
                <a:ext cx="220320" cy="2455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15D08F2-7BF4-1872-09C3-A37E02DB1D1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080711" y="3867764"/>
                  <a:ext cx="327784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93A0596-55EA-D8F6-559A-322B43D71FE5}"/>
                    </a:ext>
                  </a:extLst>
                </p14:cNvPr>
                <p14:cNvContentPartPr/>
                <p14:nvPr/>
              </p14:nvContentPartPr>
              <p14:xfrm>
                <a:off x="3115543" y="3790004"/>
                <a:ext cx="239400" cy="230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28E7220-E247-A114-8135-ADD2870D420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061543" y="3682004"/>
                  <a:ext cx="347040" cy="445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22B08DB-9983-F3F3-1FE4-EA517D4B3FC0}"/>
              </a:ext>
            </a:extLst>
          </p:cNvPr>
          <p:cNvSpPr txBox="1"/>
          <p:nvPr/>
        </p:nvSpPr>
        <p:spPr>
          <a:xfrm>
            <a:off x="9717583" y="6009736"/>
            <a:ext cx="1301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tasks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6C4664C-136F-5F28-2525-DD833AF4F808}"/>
              </a:ext>
            </a:extLst>
          </p:cNvPr>
          <p:cNvGrpSpPr/>
          <p:nvPr/>
        </p:nvGrpSpPr>
        <p:grpSpPr>
          <a:xfrm>
            <a:off x="2653506" y="3427456"/>
            <a:ext cx="7001437" cy="2923920"/>
            <a:chOff x="2653506" y="3427456"/>
            <a:chExt cx="7001437" cy="292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2">
                  <a:extLst>
                    <a:ext uri="{FF2B5EF4-FFF2-40B4-BE49-F238E27FC236}">
                      <a16:creationId xmlns:a16="http://schemas.microsoft.com/office/drawing/2014/main" id="{16F2BAEC-FB36-DC24-E247-54DC07BF28C7}"/>
                    </a:ext>
                  </a:extLst>
                </p14:cNvPr>
                <p14:cNvContentPartPr/>
                <p14:nvPr/>
              </p14:nvContentPartPr>
              <p14:xfrm>
                <a:off x="2980903" y="3449056"/>
                <a:ext cx="298800" cy="2858400"/>
              </p14:xfrm>
            </p:contentPart>
          </mc:Choice>
          <mc:Fallback xmlns="">
            <p:pic>
              <p:nvPicPr>
                <p:cNvPr id="12" name="Ink 12">
                  <a:extLst>
                    <a:ext uri="{FF2B5EF4-FFF2-40B4-BE49-F238E27FC236}">
                      <a16:creationId xmlns:a16="http://schemas.microsoft.com/office/drawing/2014/main" id="{97554B73-45D0-E96D-4AD2-D30A564FD16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965423" y="3433574"/>
                  <a:ext cx="329400" cy="28890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15">
                  <a:extLst>
                    <a:ext uri="{FF2B5EF4-FFF2-40B4-BE49-F238E27FC236}">
                      <a16:creationId xmlns:a16="http://schemas.microsoft.com/office/drawing/2014/main" id="{87CE050D-C824-82B4-564A-74D4747CE49C}"/>
                    </a:ext>
                  </a:extLst>
                </p14:cNvPr>
                <p14:cNvContentPartPr/>
                <p14:nvPr/>
              </p14:nvContentPartPr>
              <p14:xfrm>
                <a:off x="3165943" y="6093976"/>
                <a:ext cx="6489000" cy="257400"/>
              </p14:xfrm>
            </p:contentPart>
          </mc:Choice>
          <mc:Fallback xmlns="">
            <p:pic>
              <p:nvPicPr>
                <p:cNvPr id="15" name="Ink 15">
                  <a:extLst>
                    <a:ext uri="{FF2B5EF4-FFF2-40B4-BE49-F238E27FC236}">
                      <a16:creationId xmlns:a16="http://schemas.microsoft.com/office/drawing/2014/main" id="{DBEA14F8-D74E-9364-6F02-2195CAC5C10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145422" y="6078496"/>
                  <a:ext cx="6524642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Ink 10">
                  <a:extLst>
                    <a:ext uri="{FF2B5EF4-FFF2-40B4-BE49-F238E27FC236}">
                      <a16:creationId xmlns:a16="http://schemas.microsoft.com/office/drawing/2014/main" id="{972B42C6-A700-140D-A9AB-AF0AAD59AFBB}"/>
                    </a:ext>
                  </a:extLst>
                </p14:cNvPr>
                <p14:cNvContentPartPr/>
                <p14:nvPr/>
              </p14:nvContentPartPr>
              <p14:xfrm>
                <a:off x="3423703" y="3427456"/>
                <a:ext cx="119880" cy="786240"/>
              </p14:xfrm>
            </p:contentPart>
          </mc:Choice>
          <mc:Fallback xmlns="">
            <p:pic>
              <p:nvPicPr>
                <p:cNvPr id="10" name="Ink 10">
                  <a:extLst>
                    <a:ext uri="{FF2B5EF4-FFF2-40B4-BE49-F238E27FC236}">
                      <a16:creationId xmlns:a16="http://schemas.microsoft.com/office/drawing/2014/main" id="{FFFCA4C2-8683-F68A-49AC-0F89DC83A33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392743" y="3396510"/>
                  <a:ext cx="181080" cy="8474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1">
                  <a:extLst>
                    <a:ext uri="{FF2B5EF4-FFF2-40B4-BE49-F238E27FC236}">
                      <a16:creationId xmlns:a16="http://schemas.microsoft.com/office/drawing/2014/main" id="{35BB944C-0490-E9E0-B088-C7395D982A99}"/>
                    </a:ext>
                  </a:extLst>
                </p14:cNvPr>
                <p14:cNvContentPartPr/>
                <p14:nvPr/>
              </p14:nvContentPartPr>
              <p14:xfrm>
                <a:off x="3500383" y="4035136"/>
                <a:ext cx="5631120" cy="2040120"/>
              </p14:xfrm>
            </p:contentPart>
          </mc:Choice>
          <mc:Fallback xmlns="">
            <p:pic>
              <p:nvPicPr>
                <p:cNvPr id="21" name="Ink 21">
                  <a:extLst>
                    <a:ext uri="{FF2B5EF4-FFF2-40B4-BE49-F238E27FC236}">
                      <a16:creationId xmlns:a16="http://schemas.microsoft.com/office/drawing/2014/main" id="{B80EBC17-A0E6-82EC-0C49-5392114D55A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469423" y="4004176"/>
                  <a:ext cx="5692320" cy="20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C0E49BF-A4A6-493C-202B-64D91033DB7E}"/>
                    </a:ext>
                  </a:extLst>
                </p14:cNvPr>
                <p14:cNvContentPartPr/>
                <p14:nvPr/>
              </p14:nvContentPartPr>
              <p14:xfrm>
                <a:off x="4549831" y="5722144"/>
                <a:ext cx="119160" cy="30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C57FC3C-5BE2-FCED-02B4-1396B83E922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518871" y="5691184"/>
                  <a:ext cx="1803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67CE8A6-4413-AE69-F2A6-F9E9651B2517}"/>
                    </a:ext>
                  </a:extLst>
                </p14:cNvPr>
                <p14:cNvContentPartPr/>
                <p14:nvPr/>
              </p14:nvContentPartPr>
              <p14:xfrm>
                <a:off x="3945031" y="5262784"/>
                <a:ext cx="843120" cy="525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19ED7C6-DB37-19B3-7A74-8D59A3E58B9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914071" y="5231824"/>
                  <a:ext cx="904320" cy="58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Ink 74">
                  <a:extLst>
                    <a:ext uri="{FF2B5EF4-FFF2-40B4-BE49-F238E27FC236}">
                      <a16:creationId xmlns:a16="http://schemas.microsoft.com/office/drawing/2014/main" id="{986425AB-19DA-0C92-F075-1E1B877751D6}"/>
                    </a:ext>
                  </a:extLst>
                </p14:cNvPr>
                <p14:cNvContentPartPr/>
                <p14:nvPr/>
              </p14:nvContentPartPr>
              <p14:xfrm>
                <a:off x="3008191" y="3427474"/>
                <a:ext cx="196560" cy="2894040"/>
              </p14:xfrm>
            </p:contentPart>
          </mc:Choice>
          <mc:Fallback xmlns="">
            <p:pic>
              <p:nvPicPr>
                <p:cNvPr id="74" name="Ink 74">
                  <a:extLst>
                    <a:ext uri="{FF2B5EF4-FFF2-40B4-BE49-F238E27FC236}">
                      <a16:creationId xmlns:a16="http://schemas.microsoft.com/office/drawing/2014/main" id="{AF97D2A0-F3EC-0671-07D4-1C3309DB8F3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977231" y="3396518"/>
                  <a:ext cx="257760" cy="29552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Ink 77">
                  <a:extLst>
                    <a:ext uri="{FF2B5EF4-FFF2-40B4-BE49-F238E27FC236}">
                      <a16:creationId xmlns:a16="http://schemas.microsoft.com/office/drawing/2014/main" id="{E0AAC7FF-599B-1CA1-2BAF-0CE5F2198E2D}"/>
                    </a:ext>
                  </a:extLst>
                </p14:cNvPr>
                <p14:cNvContentPartPr/>
                <p14:nvPr/>
              </p14:nvContentPartPr>
              <p14:xfrm>
                <a:off x="9339655" y="6124954"/>
                <a:ext cx="241200" cy="221040"/>
              </p14:xfrm>
            </p:contentPart>
          </mc:Choice>
          <mc:Fallback xmlns="">
            <p:pic>
              <p:nvPicPr>
                <p:cNvPr id="77" name="Ink 77">
                  <a:extLst>
                    <a:ext uri="{FF2B5EF4-FFF2-40B4-BE49-F238E27FC236}">
                      <a16:creationId xmlns:a16="http://schemas.microsoft.com/office/drawing/2014/main" id="{C91E4164-5C10-BB47-91CA-7B491BF7222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308741" y="6093994"/>
                  <a:ext cx="302309" cy="28224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DD5F5B9-085C-E8FF-D9B4-6E7132CA7F5E}"/>
                </a:ext>
              </a:extLst>
            </p:cNvPr>
            <p:cNvSpPr txBox="1"/>
            <p:nvPr/>
          </p:nvSpPr>
          <p:spPr>
            <a:xfrm rot="5400000">
              <a:off x="2187255" y="4704787"/>
              <a:ext cx="13018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popularity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027DAE1-3F98-10E3-306D-B4C972EB142F}"/>
              </a:ext>
            </a:extLst>
          </p:cNvPr>
          <p:cNvGrpSpPr/>
          <p:nvPr/>
        </p:nvGrpSpPr>
        <p:grpSpPr>
          <a:xfrm>
            <a:off x="3500383" y="3602235"/>
            <a:ext cx="6217200" cy="1631216"/>
            <a:chOff x="3500383" y="3602235"/>
            <a:chExt cx="6217200" cy="163121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0D5513C-5BFE-F020-C3DD-2FDC7F1F0F99}"/>
                </a:ext>
              </a:extLst>
            </p:cNvPr>
            <p:cNvSpPr txBox="1"/>
            <p:nvPr/>
          </p:nvSpPr>
          <p:spPr>
            <a:xfrm>
              <a:off x="4366574" y="3602235"/>
              <a:ext cx="5351009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/>
                <a:t>Head tasks: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Translating simple sentences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Generate rhyming sentence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Indicating spans of location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…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1F9FACA-92B9-9ABE-E6ED-13FEE3698BAF}"/>
                </a:ext>
              </a:extLst>
            </p:cNvPr>
            <p:cNvCxnSpPr>
              <a:cxnSpLocks/>
              <a:endCxn id="30" idx="1"/>
            </p:cNvCxnSpPr>
            <p:nvPr/>
          </p:nvCxnSpPr>
          <p:spPr>
            <a:xfrm flipV="1">
              <a:off x="3500383" y="4417843"/>
              <a:ext cx="866191" cy="5702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064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C9BFB-9ED6-69B6-5DA6-56B08962C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Scale is </a:t>
            </a:r>
            <a:r>
              <a:rPr lang="en-US" sz="3600" b="1" dirty="0"/>
              <a:t>Not </a:t>
            </a:r>
            <a:r>
              <a:rPr lang="en-US" sz="3600" dirty="0"/>
              <a:t>all You Need Because of Tail Phenomena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E18A5-CE3F-64B6-6D6F-ADC26E8B0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Tail phenomena will never go away!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EC6CC-CF06-D566-E251-CDDE0692AE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2" name="Ink 12">
                <a:extLst>
                  <a:ext uri="{FF2B5EF4-FFF2-40B4-BE49-F238E27FC236}">
                    <a16:creationId xmlns:a16="http://schemas.microsoft.com/office/drawing/2014/main" id="{9E43F9FA-301A-2A00-396D-EFE561E6C4CC}"/>
                  </a:ext>
                </a:extLst>
              </p14:cNvPr>
              <p14:cNvContentPartPr/>
              <p14:nvPr/>
            </p14:nvContentPartPr>
            <p14:xfrm>
              <a:off x="2980903" y="3463124"/>
              <a:ext cx="298800" cy="2858400"/>
            </p14:xfrm>
          </p:contentPart>
        </mc:Choice>
        <mc:Fallback xmlns="">
          <p:pic>
            <p:nvPicPr>
              <p:cNvPr id="32" name="Ink 12">
                <a:extLst>
                  <a:ext uri="{FF2B5EF4-FFF2-40B4-BE49-F238E27FC236}">
                    <a16:creationId xmlns:a16="http://schemas.microsoft.com/office/drawing/2014/main" id="{9E43F9FA-301A-2A00-396D-EFE561E6C4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65423" y="3447642"/>
                <a:ext cx="329400" cy="2889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3" name="Ink 15">
                <a:extLst>
                  <a:ext uri="{FF2B5EF4-FFF2-40B4-BE49-F238E27FC236}">
                    <a16:creationId xmlns:a16="http://schemas.microsoft.com/office/drawing/2014/main" id="{E61D111D-02E4-EE61-34BD-FFD9CB71DBEF}"/>
                  </a:ext>
                </a:extLst>
              </p14:cNvPr>
              <p14:cNvContentPartPr/>
              <p14:nvPr/>
            </p14:nvContentPartPr>
            <p14:xfrm>
              <a:off x="3165943" y="6108044"/>
              <a:ext cx="6489000" cy="257400"/>
            </p14:xfrm>
          </p:contentPart>
        </mc:Choice>
        <mc:Fallback xmlns="">
          <p:pic>
            <p:nvPicPr>
              <p:cNvPr id="33" name="Ink 15">
                <a:extLst>
                  <a:ext uri="{FF2B5EF4-FFF2-40B4-BE49-F238E27FC236}">
                    <a16:creationId xmlns:a16="http://schemas.microsoft.com/office/drawing/2014/main" id="{E61D111D-02E4-EE61-34BD-FFD9CB71DBE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5422" y="6092564"/>
                <a:ext cx="6524642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4" name="Ink 10">
                <a:extLst>
                  <a:ext uri="{FF2B5EF4-FFF2-40B4-BE49-F238E27FC236}">
                    <a16:creationId xmlns:a16="http://schemas.microsoft.com/office/drawing/2014/main" id="{0FD8DDA0-FD97-D316-522B-2A71CF0150FA}"/>
                  </a:ext>
                </a:extLst>
              </p14:cNvPr>
              <p14:cNvContentPartPr/>
              <p14:nvPr/>
            </p14:nvContentPartPr>
            <p14:xfrm>
              <a:off x="3423703" y="3441524"/>
              <a:ext cx="119880" cy="786240"/>
            </p14:xfrm>
          </p:contentPart>
        </mc:Choice>
        <mc:Fallback xmlns="">
          <p:pic>
            <p:nvPicPr>
              <p:cNvPr id="34" name="Ink 10">
                <a:extLst>
                  <a:ext uri="{FF2B5EF4-FFF2-40B4-BE49-F238E27FC236}">
                    <a16:creationId xmlns:a16="http://schemas.microsoft.com/office/drawing/2014/main" id="{0FD8DDA0-FD97-D316-522B-2A71CF0150F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92743" y="3410578"/>
                <a:ext cx="181080" cy="8474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5" name="Ink 21">
                <a:extLst>
                  <a:ext uri="{FF2B5EF4-FFF2-40B4-BE49-F238E27FC236}">
                    <a16:creationId xmlns:a16="http://schemas.microsoft.com/office/drawing/2014/main" id="{2E2ECB80-56FA-5ABE-8DA5-90560E6798B2}"/>
                  </a:ext>
                </a:extLst>
              </p14:cNvPr>
              <p14:cNvContentPartPr/>
              <p14:nvPr/>
            </p14:nvContentPartPr>
            <p14:xfrm>
              <a:off x="3500383" y="4049204"/>
              <a:ext cx="5631120" cy="2040120"/>
            </p14:xfrm>
          </p:contentPart>
        </mc:Choice>
        <mc:Fallback xmlns="">
          <p:pic>
            <p:nvPicPr>
              <p:cNvPr id="35" name="Ink 21">
                <a:extLst>
                  <a:ext uri="{FF2B5EF4-FFF2-40B4-BE49-F238E27FC236}">
                    <a16:creationId xmlns:a16="http://schemas.microsoft.com/office/drawing/2014/main" id="{2E2ECB80-56FA-5ABE-8DA5-90560E6798B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69423" y="4018244"/>
                <a:ext cx="5692320" cy="20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8401467-58DB-D7EC-BE79-DCA314127FC6}"/>
                  </a:ext>
                </a:extLst>
              </p14:cNvPr>
              <p14:cNvContentPartPr/>
              <p14:nvPr/>
            </p14:nvContentPartPr>
            <p14:xfrm>
              <a:off x="4549831" y="5736212"/>
              <a:ext cx="119160" cy="302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8401467-58DB-D7EC-BE79-DCA314127FC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18871" y="5705252"/>
                <a:ext cx="18036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9CA611D-0BC5-2B17-BB3E-26F8A55179A8}"/>
                  </a:ext>
                </a:extLst>
              </p14:cNvPr>
              <p14:cNvContentPartPr/>
              <p14:nvPr/>
            </p14:nvContentPartPr>
            <p14:xfrm>
              <a:off x="3945031" y="5276852"/>
              <a:ext cx="843120" cy="5256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9CA611D-0BC5-2B17-BB3E-26F8A55179A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14071" y="5245892"/>
                <a:ext cx="904320" cy="58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1E1DC84-2E32-D205-E77A-6A6567EC3121}"/>
                  </a:ext>
                </a:extLst>
              </p14:cNvPr>
              <p14:cNvContentPartPr/>
              <p14:nvPr/>
            </p14:nvContentPartPr>
            <p14:xfrm>
              <a:off x="3870103" y="5176724"/>
              <a:ext cx="360" cy="129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1E1DC84-2E32-D205-E77A-6A6567EC312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61103" y="5167724"/>
                <a:ext cx="1800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9" name="Ink 59">
                <a:extLst>
                  <a:ext uri="{FF2B5EF4-FFF2-40B4-BE49-F238E27FC236}">
                    <a16:creationId xmlns:a16="http://schemas.microsoft.com/office/drawing/2014/main" id="{51E97FD7-ED15-D9C8-D54F-51D3E2BB0557}"/>
                  </a:ext>
                </a:extLst>
              </p14:cNvPr>
              <p14:cNvContentPartPr/>
              <p14:nvPr/>
            </p14:nvContentPartPr>
            <p14:xfrm>
              <a:off x="3863983" y="5126324"/>
              <a:ext cx="38160" cy="1188720"/>
            </p14:xfrm>
          </p:contentPart>
        </mc:Choice>
        <mc:Fallback xmlns="">
          <p:pic>
            <p:nvPicPr>
              <p:cNvPr id="39" name="Ink 59">
                <a:extLst>
                  <a:ext uri="{FF2B5EF4-FFF2-40B4-BE49-F238E27FC236}">
                    <a16:creationId xmlns:a16="http://schemas.microsoft.com/office/drawing/2014/main" id="{51E97FD7-ED15-D9C8-D54F-51D3E2BB055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48503" y="5110844"/>
                <a:ext cx="68760" cy="12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2D767969-DE5C-2C31-5B67-69FBC0997E46}"/>
                  </a:ext>
                </a:extLst>
              </p14:cNvPr>
              <p14:cNvContentPartPr/>
              <p14:nvPr/>
            </p14:nvContentPartPr>
            <p14:xfrm>
              <a:off x="3618823" y="6088244"/>
              <a:ext cx="232920" cy="2455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2D767969-DE5C-2C31-5B67-69FBC0997E4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64823" y="5980244"/>
                <a:ext cx="34056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1E2B9DE-98A4-C702-424C-AEFAA4F1BD07}"/>
                  </a:ext>
                </a:extLst>
              </p14:cNvPr>
              <p14:cNvContentPartPr/>
              <p14:nvPr/>
            </p14:nvContentPartPr>
            <p14:xfrm>
              <a:off x="3461503" y="5827244"/>
              <a:ext cx="402840" cy="3931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1E2B9DE-98A4-C702-424C-AEFAA4F1BD0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07455" y="5719244"/>
                <a:ext cx="510576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C12349D-6C40-12C2-1E15-CB0522F17A1A}"/>
                  </a:ext>
                </a:extLst>
              </p14:cNvPr>
              <p14:cNvContentPartPr/>
              <p14:nvPr/>
            </p14:nvContentPartPr>
            <p14:xfrm>
              <a:off x="3103303" y="5510084"/>
              <a:ext cx="748440" cy="6858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C12349D-6C40-12C2-1E15-CB0522F17A1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049303" y="5402084"/>
                <a:ext cx="856080" cy="90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C70CCE5-98B4-667C-A953-517D544EE19A}"/>
                  </a:ext>
                </a:extLst>
              </p14:cNvPr>
              <p14:cNvContentPartPr/>
              <p14:nvPr/>
            </p14:nvContentPartPr>
            <p14:xfrm>
              <a:off x="3090703" y="5208044"/>
              <a:ext cx="729720" cy="6354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C70CCE5-98B4-667C-A953-517D544EE19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036703" y="5100044"/>
                <a:ext cx="837360" cy="85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5E794021-8873-EBCB-2CA3-DC9F1551D1D1}"/>
                  </a:ext>
                </a:extLst>
              </p14:cNvPr>
              <p14:cNvContentPartPr/>
              <p14:nvPr/>
            </p14:nvContentPartPr>
            <p14:xfrm>
              <a:off x="3171703" y="4988084"/>
              <a:ext cx="472680" cy="4096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5E794021-8873-EBCB-2CA3-DC9F1551D1D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117703" y="4880084"/>
                <a:ext cx="580320" cy="62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76E76AE-77DF-E254-EE91-D2C22FDD5BC4}"/>
                  </a:ext>
                </a:extLst>
              </p14:cNvPr>
              <p14:cNvContentPartPr/>
              <p14:nvPr/>
            </p14:nvContentPartPr>
            <p14:xfrm>
              <a:off x="3172423" y="4824644"/>
              <a:ext cx="339840" cy="3272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76E76AE-77DF-E254-EE91-D2C22FDD5BC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118423" y="4716644"/>
                <a:ext cx="447480" cy="54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966A86C8-762F-81F9-2707-0283A42D1702}"/>
                  </a:ext>
                </a:extLst>
              </p14:cNvPr>
              <p14:cNvContentPartPr/>
              <p14:nvPr/>
            </p14:nvContentPartPr>
            <p14:xfrm>
              <a:off x="3159823" y="4529084"/>
              <a:ext cx="226800" cy="2833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966A86C8-762F-81F9-2707-0283A42D170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105823" y="4421084"/>
                <a:ext cx="334440" cy="49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8728F076-0E7A-2D8C-8195-A8B299655DCB}"/>
                  </a:ext>
                </a:extLst>
              </p14:cNvPr>
              <p14:cNvContentPartPr/>
              <p14:nvPr/>
            </p14:nvContentPartPr>
            <p14:xfrm>
              <a:off x="3147223" y="4252604"/>
              <a:ext cx="252000" cy="2142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8728F076-0E7A-2D8C-8195-A8B299655DC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093223" y="4144604"/>
                <a:ext cx="35964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1CBC36B3-8210-EF61-54CF-BF6858374235}"/>
                  </a:ext>
                </a:extLst>
              </p14:cNvPr>
              <p14:cNvContentPartPr/>
              <p14:nvPr/>
            </p14:nvContentPartPr>
            <p14:xfrm>
              <a:off x="3134623" y="3975764"/>
              <a:ext cx="220320" cy="2455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1CBC36B3-8210-EF61-54CF-BF685837423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080711" y="3867764"/>
                <a:ext cx="327784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1ECE1E86-AF86-E16F-B0B9-20359028D340}"/>
                  </a:ext>
                </a:extLst>
              </p14:cNvPr>
              <p14:cNvContentPartPr/>
              <p14:nvPr/>
            </p14:nvContentPartPr>
            <p14:xfrm>
              <a:off x="3115543" y="3790004"/>
              <a:ext cx="239400" cy="2300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1ECE1E86-AF86-E16F-B0B9-20359028D34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061543" y="3682004"/>
                <a:ext cx="347040" cy="4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0" name="Ink 74">
                <a:extLst>
                  <a:ext uri="{FF2B5EF4-FFF2-40B4-BE49-F238E27FC236}">
                    <a16:creationId xmlns:a16="http://schemas.microsoft.com/office/drawing/2014/main" id="{4301E12F-D512-93CD-95A7-3A25D3E69FDF}"/>
                  </a:ext>
                </a:extLst>
              </p14:cNvPr>
              <p14:cNvContentPartPr/>
              <p14:nvPr/>
            </p14:nvContentPartPr>
            <p14:xfrm>
              <a:off x="3008191" y="3441542"/>
              <a:ext cx="196560" cy="2894040"/>
            </p14:xfrm>
          </p:contentPart>
        </mc:Choice>
        <mc:Fallback xmlns="">
          <p:pic>
            <p:nvPicPr>
              <p:cNvPr id="50" name="Ink 74">
                <a:extLst>
                  <a:ext uri="{FF2B5EF4-FFF2-40B4-BE49-F238E27FC236}">
                    <a16:creationId xmlns:a16="http://schemas.microsoft.com/office/drawing/2014/main" id="{4301E12F-D512-93CD-95A7-3A25D3E69FD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977231" y="3410586"/>
                <a:ext cx="257760" cy="29552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1" name="Ink 77">
                <a:extLst>
                  <a:ext uri="{FF2B5EF4-FFF2-40B4-BE49-F238E27FC236}">
                    <a16:creationId xmlns:a16="http://schemas.microsoft.com/office/drawing/2014/main" id="{43CB1780-F617-7DB5-A898-0EA908F16F83}"/>
                  </a:ext>
                </a:extLst>
              </p14:cNvPr>
              <p14:cNvContentPartPr/>
              <p14:nvPr/>
            </p14:nvContentPartPr>
            <p14:xfrm>
              <a:off x="9339655" y="6139022"/>
              <a:ext cx="241200" cy="221040"/>
            </p14:xfrm>
          </p:contentPart>
        </mc:Choice>
        <mc:Fallback xmlns="">
          <p:pic>
            <p:nvPicPr>
              <p:cNvPr id="51" name="Ink 77">
                <a:extLst>
                  <a:ext uri="{FF2B5EF4-FFF2-40B4-BE49-F238E27FC236}">
                    <a16:creationId xmlns:a16="http://schemas.microsoft.com/office/drawing/2014/main" id="{43CB1780-F617-7DB5-A898-0EA908F16F8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308741" y="6108062"/>
                <a:ext cx="302309" cy="282240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811C6602-12F2-21B7-E432-63FBCB7B8874}"/>
              </a:ext>
            </a:extLst>
          </p:cNvPr>
          <p:cNvSpPr txBox="1"/>
          <p:nvPr/>
        </p:nvSpPr>
        <p:spPr>
          <a:xfrm>
            <a:off x="9717583" y="6023804"/>
            <a:ext cx="1301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tasks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88864F0-3F4B-F6B0-93AA-7F5306A9EA41}"/>
              </a:ext>
            </a:extLst>
          </p:cNvPr>
          <p:cNvSpPr txBox="1"/>
          <p:nvPr/>
        </p:nvSpPr>
        <p:spPr>
          <a:xfrm rot="5400000">
            <a:off x="2187255" y="4718855"/>
            <a:ext cx="1301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popularity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50D3ABE-237F-49B9-4AF7-D1CA477D7428}"/>
              </a:ext>
            </a:extLst>
          </p:cNvPr>
          <p:cNvSpPr txBox="1"/>
          <p:nvPr/>
        </p:nvSpPr>
        <p:spPr>
          <a:xfrm>
            <a:off x="4097430" y="3660850"/>
            <a:ext cx="787183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Tail tasks: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Translation while while retaining rhyme scheme.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Extract all ACL conference chairs since 1990.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 literature review summarizing human studies on corona viruses.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DEEA2AC-D9D9-CCC2-1DA5-AA6E53FEE349}"/>
              </a:ext>
            </a:extLst>
          </p:cNvPr>
          <p:cNvCxnSpPr>
            <a:cxnSpLocks/>
          </p:cNvCxnSpPr>
          <p:nvPr/>
        </p:nvCxnSpPr>
        <p:spPr>
          <a:xfrm flipV="1">
            <a:off x="4691139" y="5084722"/>
            <a:ext cx="421543" cy="979921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7426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E18A5-CE3F-64B6-6D6F-ADC26E8B0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Tail phenomena will never go away!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EC6CC-CF06-D566-E251-CDDE0692AE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195A4901-7E69-0906-919C-A5B207944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69" y="2561047"/>
            <a:ext cx="6401666" cy="364305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7964C1-E2DC-EAD7-53FD-D797FAA4E646}"/>
              </a:ext>
            </a:extLst>
          </p:cNvPr>
          <p:cNvSpPr/>
          <p:nvPr/>
        </p:nvSpPr>
        <p:spPr>
          <a:xfrm>
            <a:off x="825928" y="6512859"/>
            <a:ext cx="107329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Massively multilingual neural machine translation in the wild: Findings and challenges.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Arivazhagan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+ 2019.</a:t>
            </a:r>
            <a:endParaRPr lang="en-US" sz="1600" dirty="0">
              <a:solidFill>
                <a:schemeClr val="bg1">
                  <a:lumMod val="50000"/>
                </a:schemeClr>
              </a:solidFill>
              <a:effectLst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465554-4F4A-2C33-F7A4-4456340A3787}"/>
              </a:ext>
            </a:extLst>
          </p:cNvPr>
          <p:cNvSpPr/>
          <p:nvPr/>
        </p:nvSpPr>
        <p:spPr>
          <a:xfrm>
            <a:off x="7349265" y="3629696"/>
            <a:ext cx="485806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/>
              <a:t>“The number of parallel sentences […] ranges from around tens of thousands to almost 2 billion.”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A265EF-B980-3DD4-6311-CF4A680BFF05}"/>
              </a:ext>
            </a:extLst>
          </p:cNvPr>
          <p:cNvSpPr txBox="1"/>
          <p:nvPr/>
        </p:nvSpPr>
        <p:spPr>
          <a:xfrm>
            <a:off x="6726003" y="2734320"/>
            <a:ext cx="61045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Example: </a:t>
            </a:r>
            <a:r>
              <a:rPr lang="en-US" sz="3600" dirty="0"/>
              <a:t>Google Translate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102B1A-3372-56D0-BC60-13033BFEE209}"/>
              </a:ext>
            </a:extLst>
          </p:cNvPr>
          <p:cNvSpPr txBox="1">
            <a:spLocks/>
          </p:cNvSpPr>
          <p:nvPr/>
        </p:nvSpPr>
        <p:spPr bwMode="auto">
          <a:xfrm>
            <a:off x="990600" y="5175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r>
              <a:rPr lang="en-US" sz="3600" dirty="0"/>
              <a:t>Scale is </a:t>
            </a:r>
            <a:r>
              <a:rPr lang="en-US" sz="3600" b="1" dirty="0"/>
              <a:t>Not </a:t>
            </a:r>
            <a:r>
              <a:rPr lang="en-US" sz="3600" dirty="0"/>
              <a:t>all You Need Because of Tail Phenomena </a:t>
            </a:r>
          </a:p>
        </p:txBody>
      </p:sp>
    </p:spTree>
    <p:extLst>
      <p:ext uri="{BB962C8B-B14F-4D97-AF65-F5344CB8AC3E}">
        <p14:creationId xmlns:p14="http://schemas.microsoft.com/office/powerpoint/2010/main" val="570214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0C1D8-4C83-DE46-9CEC-0A21C5E5D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AE497A-775C-35B8-E62D-D1BBDC9D568F}"/>
              </a:ext>
            </a:extLst>
          </p:cNvPr>
          <p:cNvSpPr txBox="1"/>
          <p:nvPr/>
        </p:nvSpPr>
        <p:spPr>
          <a:xfrm>
            <a:off x="2632352" y="6488668"/>
            <a:ext cx="784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800" dirty="0" err="1"/>
              <a:t>Bengio</a:t>
            </a:r>
            <a:r>
              <a:rPr lang="en-US" sz="1800" dirty="0"/>
              <a:t> et al. ‘04, Peters et al. ‘18,  </a:t>
            </a:r>
            <a:r>
              <a:rPr lang="en-US" sz="1800" dirty="0" err="1"/>
              <a:t>Raffel</a:t>
            </a:r>
            <a:r>
              <a:rPr lang="en-US" sz="1800" dirty="0"/>
              <a:t> et al. ‘20, Brown et al. ’20, many others]</a:t>
            </a:r>
            <a:endParaRPr lang="en-US" sz="2000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7E1A377-E66C-EB9B-0DAF-8D4EC8C136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808F11B-56DE-DA16-A571-B7F79FFE4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The Illustrated GPT-2 (Visualizing Transformer Language Models) – Jay  Alammar – Visualizing machine learning one concept at a time.">
            <a:extLst>
              <a:ext uri="{FF2B5EF4-FFF2-40B4-BE49-F238E27FC236}">
                <a16:creationId xmlns:a16="http://schemas.microsoft.com/office/drawing/2014/main" id="{CC3B5986-0FE9-80D0-D188-6BBC76491C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50"/>
          <a:stretch/>
        </p:blipFill>
        <p:spPr bwMode="auto">
          <a:xfrm>
            <a:off x="1824285" y="1825625"/>
            <a:ext cx="7845546" cy="4630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19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63136065-A7DB-E276-5820-B3E4CD6E3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5928" y="1437638"/>
            <a:ext cx="4424661" cy="487334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24515-E45B-9231-9509-8820D3FF04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D1395C-0C16-7780-C195-C81528754AB9}"/>
              </a:ext>
            </a:extLst>
          </p:cNvPr>
          <p:cNvSpPr/>
          <p:nvPr/>
        </p:nvSpPr>
        <p:spPr>
          <a:xfrm>
            <a:off x="825928" y="6310978"/>
            <a:ext cx="107329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Impact of Pretraining Term Frequencies on Few-Shot Reasoning,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Razeghi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+ 2022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Large Language Models Struggle to Learn Long-Tail Knowledge,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Kandpal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+ 2022</a:t>
            </a:r>
            <a:endParaRPr lang="en-US" sz="1600" dirty="0">
              <a:solidFill>
                <a:schemeClr val="bg1">
                  <a:lumMod val="50000"/>
                </a:schemeClr>
              </a:solidFill>
              <a:effectLst/>
              <a:cs typeface="Consolas" panose="020B06090202040302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6E4A4EF-D8E2-9D44-4452-40639F79A41A}"/>
              </a:ext>
            </a:extLst>
          </p:cNvPr>
          <p:cNvSpPr txBox="1">
            <a:spLocks/>
          </p:cNvSpPr>
          <p:nvPr/>
        </p:nvSpPr>
        <p:spPr bwMode="auto">
          <a:xfrm>
            <a:off x="990600" y="5175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r>
              <a:rPr lang="en-US" sz="3600" dirty="0"/>
              <a:t>Scale is </a:t>
            </a:r>
            <a:r>
              <a:rPr lang="en-US" sz="3600" b="1" dirty="0"/>
              <a:t>Not </a:t>
            </a:r>
            <a:r>
              <a:rPr lang="en-US" sz="3600" dirty="0"/>
              <a:t>all You Need Because of Tail Phenomena 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57A98A3C-2F60-A338-9494-9F644C336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299" y="1468085"/>
            <a:ext cx="4848101" cy="490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8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E18A5-CE3F-64B6-6D6F-ADC26E8B0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Tail phenomena will never go away! </a:t>
            </a:r>
          </a:p>
          <a:p>
            <a:r>
              <a:rPr lang="en-US" dirty="0"/>
              <a:t>Will result in brittleness to </a:t>
            </a:r>
            <a:br>
              <a:rPr lang="en-US" dirty="0"/>
            </a:br>
            <a:r>
              <a:rPr lang="en-US" dirty="0"/>
              <a:t>small changes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EC6CC-CF06-D566-E251-CDDE0692AE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5" name="Picture 4" descr="A picture containing text, electronics, computer, display&#10;&#10;Description automatically generated">
            <a:extLst>
              <a:ext uri="{FF2B5EF4-FFF2-40B4-BE49-F238E27FC236}">
                <a16:creationId xmlns:a16="http://schemas.microsoft.com/office/drawing/2014/main" id="{DE2A09F7-B945-C30B-A087-917D8A92C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250" y="2376611"/>
            <a:ext cx="5404834" cy="41162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A63733-421D-F2FF-2382-0B6218B24BB8}"/>
              </a:ext>
            </a:extLst>
          </p:cNvPr>
          <p:cNvSpPr txBox="1"/>
          <p:nvPr/>
        </p:nvSpPr>
        <p:spPr>
          <a:xfrm>
            <a:off x="1358884" y="3834578"/>
            <a:ext cx="36226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“Tesla's Autopilot system confusing horse-drawn carriage for truck”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34F56E-C6C5-40F2-6DC3-F3960E06F398}"/>
              </a:ext>
            </a:extLst>
          </p:cNvPr>
          <p:cNvSpPr txBox="1">
            <a:spLocks/>
          </p:cNvSpPr>
          <p:nvPr/>
        </p:nvSpPr>
        <p:spPr bwMode="auto">
          <a:xfrm>
            <a:off x="990600" y="5175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r>
              <a:rPr lang="en-US" sz="3600"/>
              <a:t>Scale is </a:t>
            </a:r>
            <a:r>
              <a:rPr lang="en-US" sz="3600" b="1"/>
              <a:t>Not </a:t>
            </a:r>
            <a:r>
              <a:rPr lang="en-US" sz="3600"/>
              <a:t>all You Need Because of Tail Phenomena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087767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4D500-2B36-9A71-4BA1-4538B21EA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98FD64-588E-AF99-DCEA-30BB65A2C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C4EEDC05-84C5-63B1-1BF1-117B611207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473"/>
          <a:stretch/>
        </p:blipFill>
        <p:spPr bwMode="auto">
          <a:xfrm>
            <a:off x="2007048" y="-144066"/>
            <a:ext cx="8559464" cy="302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4CAFA64E-5204-27B7-97EC-F931E8B042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02" b="2670"/>
          <a:stretch/>
        </p:blipFill>
        <p:spPr bwMode="auto">
          <a:xfrm>
            <a:off x="2007048" y="2591885"/>
            <a:ext cx="8559464" cy="429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7442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2B5FE-C1AC-4832-78B3-5457F5013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A8EC6-23A8-6EBD-B82D-A8CA43353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C2252-DE2E-FF7B-C3B8-95D9770FB7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11266" name="Picture 2" descr="Image">
            <a:extLst>
              <a:ext uri="{FF2B5EF4-FFF2-40B4-BE49-F238E27FC236}">
                <a16:creationId xmlns:a16="http://schemas.microsoft.com/office/drawing/2014/main" id="{3C95B09D-6A2C-16BF-1400-E371984B2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01" y="898079"/>
            <a:ext cx="10268197" cy="546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8404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C185D-29B6-AC85-BA01-275566D03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38083-06A5-FF02-B92C-EB72CA54D6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Image">
            <a:extLst>
              <a:ext uri="{FF2B5EF4-FFF2-40B4-BE49-F238E27FC236}">
                <a16:creationId xmlns:a16="http://schemas.microsoft.com/office/drawing/2014/main" id="{28578A68-1EA7-08F0-61E3-67344DDE5B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80"/>
          <a:stretch/>
        </p:blipFill>
        <p:spPr bwMode="auto">
          <a:xfrm>
            <a:off x="2748211" y="54735"/>
            <a:ext cx="6695578" cy="674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2091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C9BFB-9ED6-69B6-5DA6-56B08962C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Scale is </a:t>
            </a:r>
            <a:r>
              <a:rPr lang="en-US" sz="3600" b="1" dirty="0"/>
              <a:t>Not </a:t>
            </a:r>
            <a:r>
              <a:rPr lang="en-US" sz="3600" dirty="0"/>
              <a:t>all You Need Because of Tail Phenomena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E18A5-CE3F-64B6-6D6F-ADC26E8B0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Hence, scale won’t solve the tail phenomena. [QED]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EC6CC-CF06-D566-E251-CDDE0692AE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2B21488-F358-ED1A-7B80-0193E6AB18B4}"/>
              </a:ext>
            </a:extLst>
          </p:cNvPr>
          <p:cNvGrpSpPr/>
          <p:nvPr/>
        </p:nvGrpSpPr>
        <p:grpSpPr>
          <a:xfrm>
            <a:off x="3090703" y="3790004"/>
            <a:ext cx="811440" cy="2543760"/>
            <a:chOff x="3090703" y="3790004"/>
            <a:chExt cx="811440" cy="2543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673382E-003B-E471-7C79-B8BB7ACA3034}"/>
                    </a:ext>
                  </a:extLst>
                </p14:cNvPr>
                <p14:cNvContentPartPr/>
                <p14:nvPr/>
              </p14:nvContentPartPr>
              <p14:xfrm>
                <a:off x="3870103" y="5176724"/>
                <a:ext cx="360" cy="12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2379192-458D-B97F-B780-C7E3D1A8052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861103" y="5167724"/>
                  <a:ext cx="180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59">
                  <a:extLst>
                    <a:ext uri="{FF2B5EF4-FFF2-40B4-BE49-F238E27FC236}">
                      <a16:creationId xmlns:a16="http://schemas.microsoft.com/office/drawing/2014/main" id="{2BC46550-E88D-5D5D-5D1B-345C967BB3E0}"/>
                    </a:ext>
                  </a:extLst>
                </p14:cNvPr>
                <p14:cNvContentPartPr/>
                <p14:nvPr/>
              </p14:nvContentPartPr>
              <p14:xfrm>
                <a:off x="3863983" y="5126324"/>
                <a:ext cx="38160" cy="1188720"/>
              </p14:xfrm>
            </p:contentPart>
          </mc:Choice>
          <mc:Fallback xmlns="">
            <p:pic>
              <p:nvPicPr>
                <p:cNvPr id="59" name="Ink 59">
                  <a:extLst>
                    <a:ext uri="{FF2B5EF4-FFF2-40B4-BE49-F238E27FC236}">
                      <a16:creationId xmlns:a16="http://schemas.microsoft.com/office/drawing/2014/main" id="{1394F286-DB0D-4E64-E857-8AE84DE6D63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48503" y="5110844"/>
                  <a:ext cx="68760" cy="12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DAA805F-FDEA-F9BE-5255-942263CF566C}"/>
                    </a:ext>
                  </a:extLst>
                </p14:cNvPr>
                <p14:cNvContentPartPr/>
                <p14:nvPr/>
              </p14:nvContentPartPr>
              <p14:xfrm>
                <a:off x="3618823" y="6088244"/>
                <a:ext cx="232920" cy="2455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B42C317-B959-04B7-EB65-E6969AA339D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564823" y="5980244"/>
                  <a:ext cx="34056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453946D-7200-EEFE-1763-3ED4F9229502}"/>
                    </a:ext>
                  </a:extLst>
                </p14:cNvPr>
                <p14:cNvContentPartPr/>
                <p14:nvPr/>
              </p14:nvContentPartPr>
              <p14:xfrm>
                <a:off x="3461503" y="5827244"/>
                <a:ext cx="402840" cy="393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BABCA96-752B-755C-5485-182E506E8A5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07455" y="5719244"/>
                  <a:ext cx="510576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7CCC44C-1781-0965-BB69-FB4D4E3B544C}"/>
                    </a:ext>
                  </a:extLst>
                </p14:cNvPr>
                <p14:cNvContentPartPr/>
                <p14:nvPr/>
              </p14:nvContentPartPr>
              <p14:xfrm>
                <a:off x="3103303" y="5510084"/>
                <a:ext cx="748440" cy="6858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1EBC81A-E09F-D38A-1A77-8C3C2FBAD7D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049303" y="5402084"/>
                  <a:ext cx="856080" cy="90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4DE8328-DB1F-58E3-1E48-63298A6677C2}"/>
                    </a:ext>
                  </a:extLst>
                </p14:cNvPr>
                <p14:cNvContentPartPr/>
                <p14:nvPr/>
              </p14:nvContentPartPr>
              <p14:xfrm>
                <a:off x="3090703" y="5208044"/>
                <a:ext cx="729720" cy="635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A0D84A3-8CCD-AB51-04F5-0B781AF0CAF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36703" y="5100044"/>
                  <a:ext cx="837360" cy="85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3E71C32-8107-B5C3-49DD-56DEFC176710}"/>
                    </a:ext>
                  </a:extLst>
                </p14:cNvPr>
                <p14:cNvContentPartPr/>
                <p14:nvPr/>
              </p14:nvContentPartPr>
              <p14:xfrm>
                <a:off x="3171703" y="4988084"/>
                <a:ext cx="472680" cy="409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37DB3D6-3D7B-A241-40E0-BD0E4A73EE0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17703" y="4880084"/>
                  <a:ext cx="580320" cy="62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650D5EB-6FC8-C529-E596-AEEA70B4753A}"/>
                    </a:ext>
                  </a:extLst>
                </p14:cNvPr>
                <p14:cNvContentPartPr/>
                <p14:nvPr/>
              </p14:nvContentPartPr>
              <p14:xfrm>
                <a:off x="3172423" y="4824644"/>
                <a:ext cx="339840" cy="327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A8BE47E-66A8-4850-C9AF-B94EFCD50DD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118423" y="4716644"/>
                  <a:ext cx="44748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F10FE09-E5F6-FC8F-53BF-9C59056B1B57}"/>
                    </a:ext>
                  </a:extLst>
                </p14:cNvPr>
                <p14:cNvContentPartPr/>
                <p14:nvPr/>
              </p14:nvContentPartPr>
              <p14:xfrm>
                <a:off x="3159823" y="4529084"/>
                <a:ext cx="226800" cy="2833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4E626E7-4D68-AE92-DD40-222A9BE3964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105823" y="4421084"/>
                  <a:ext cx="33444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256C900-F6D3-17B4-06AC-852686742334}"/>
                    </a:ext>
                  </a:extLst>
                </p14:cNvPr>
                <p14:cNvContentPartPr/>
                <p14:nvPr/>
              </p14:nvContentPartPr>
              <p14:xfrm>
                <a:off x="3147223" y="4252604"/>
                <a:ext cx="252000" cy="2142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37AFD15-4036-B700-6329-1BB72F0AD2E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093223" y="4144604"/>
                  <a:ext cx="35964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5E76FD2-4E39-B6CC-3D73-58EDB7990D7F}"/>
                    </a:ext>
                  </a:extLst>
                </p14:cNvPr>
                <p14:cNvContentPartPr/>
                <p14:nvPr/>
              </p14:nvContentPartPr>
              <p14:xfrm>
                <a:off x="3134623" y="3975764"/>
                <a:ext cx="220320" cy="2455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15D08F2-7BF4-1872-09C3-A37E02DB1D1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080711" y="3867764"/>
                  <a:ext cx="327784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93A0596-55EA-D8F6-559A-322B43D71FE5}"/>
                    </a:ext>
                  </a:extLst>
                </p14:cNvPr>
                <p14:cNvContentPartPr/>
                <p14:nvPr/>
              </p14:nvContentPartPr>
              <p14:xfrm>
                <a:off x="3115543" y="3790004"/>
                <a:ext cx="239400" cy="230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28E7220-E247-A114-8135-ADD2870D420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061543" y="3682004"/>
                  <a:ext cx="347040" cy="445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22B08DB-9983-F3F3-1FE4-EA517D4B3FC0}"/>
              </a:ext>
            </a:extLst>
          </p:cNvPr>
          <p:cNvSpPr txBox="1"/>
          <p:nvPr/>
        </p:nvSpPr>
        <p:spPr>
          <a:xfrm>
            <a:off x="9717583" y="6009736"/>
            <a:ext cx="1301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tasks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6C4664C-136F-5F28-2525-DD833AF4F808}"/>
              </a:ext>
            </a:extLst>
          </p:cNvPr>
          <p:cNvGrpSpPr/>
          <p:nvPr/>
        </p:nvGrpSpPr>
        <p:grpSpPr>
          <a:xfrm>
            <a:off x="2653506" y="3427456"/>
            <a:ext cx="7001437" cy="2923920"/>
            <a:chOff x="2653506" y="3427456"/>
            <a:chExt cx="7001437" cy="292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2">
                  <a:extLst>
                    <a:ext uri="{FF2B5EF4-FFF2-40B4-BE49-F238E27FC236}">
                      <a16:creationId xmlns:a16="http://schemas.microsoft.com/office/drawing/2014/main" id="{16F2BAEC-FB36-DC24-E247-54DC07BF28C7}"/>
                    </a:ext>
                  </a:extLst>
                </p14:cNvPr>
                <p14:cNvContentPartPr/>
                <p14:nvPr/>
              </p14:nvContentPartPr>
              <p14:xfrm>
                <a:off x="2980903" y="3449056"/>
                <a:ext cx="298800" cy="2858400"/>
              </p14:xfrm>
            </p:contentPart>
          </mc:Choice>
          <mc:Fallback xmlns="">
            <p:pic>
              <p:nvPicPr>
                <p:cNvPr id="12" name="Ink 12">
                  <a:extLst>
                    <a:ext uri="{FF2B5EF4-FFF2-40B4-BE49-F238E27FC236}">
                      <a16:creationId xmlns:a16="http://schemas.microsoft.com/office/drawing/2014/main" id="{97554B73-45D0-E96D-4AD2-D30A564FD16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965423" y="3433574"/>
                  <a:ext cx="329400" cy="28890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15">
                  <a:extLst>
                    <a:ext uri="{FF2B5EF4-FFF2-40B4-BE49-F238E27FC236}">
                      <a16:creationId xmlns:a16="http://schemas.microsoft.com/office/drawing/2014/main" id="{87CE050D-C824-82B4-564A-74D4747CE49C}"/>
                    </a:ext>
                  </a:extLst>
                </p14:cNvPr>
                <p14:cNvContentPartPr/>
                <p14:nvPr/>
              </p14:nvContentPartPr>
              <p14:xfrm>
                <a:off x="3165943" y="6093976"/>
                <a:ext cx="6489000" cy="257400"/>
              </p14:xfrm>
            </p:contentPart>
          </mc:Choice>
          <mc:Fallback xmlns="">
            <p:pic>
              <p:nvPicPr>
                <p:cNvPr id="15" name="Ink 15">
                  <a:extLst>
                    <a:ext uri="{FF2B5EF4-FFF2-40B4-BE49-F238E27FC236}">
                      <a16:creationId xmlns:a16="http://schemas.microsoft.com/office/drawing/2014/main" id="{DBEA14F8-D74E-9364-6F02-2195CAC5C10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145422" y="6078496"/>
                  <a:ext cx="6524642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Ink 10">
                  <a:extLst>
                    <a:ext uri="{FF2B5EF4-FFF2-40B4-BE49-F238E27FC236}">
                      <a16:creationId xmlns:a16="http://schemas.microsoft.com/office/drawing/2014/main" id="{972B42C6-A700-140D-A9AB-AF0AAD59AFBB}"/>
                    </a:ext>
                  </a:extLst>
                </p14:cNvPr>
                <p14:cNvContentPartPr/>
                <p14:nvPr/>
              </p14:nvContentPartPr>
              <p14:xfrm>
                <a:off x="3423703" y="3427456"/>
                <a:ext cx="119880" cy="786240"/>
              </p14:xfrm>
            </p:contentPart>
          </mc:Choice>
          <mc:Fallback xmlns="">
            <p:pic>
              <p:nvPicPr>
                <p:cNvPr id="10" name="Ink 10">
                  <a:extLst>
                    <a:ext uri="{FF2B5EF4-FFF2-40B4-BE49-F238E27FC236}">
                      <a16:creationId xmlns:a16="http://schemas.microsoft.com/office/drawing/2014/main" id="{FFFCA4C2-8683-F68A-49AC-0F89DC83A33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392743" y="3396510"/>
                  <a:ext cx="181080" cy="8474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1">
                  <a:extLst>
                    <a:ext uri="{FF2B5EF4-FFF2-40B4-BE49-F238E27FC236}">
                      <a16:creationId xmlns:a16="http://schemas.microsoft.com/office/drawing/2014/main" id="{35BB944C-0490-E9E0-B088-C7395D982A99}"/>
                    </a:ext>
                  </a:extLst>
                </p14:cNvPr>
                <p14:cNvContentPartPr/>
                <p14:nvPr/>
              </p14:nvContentPartPr>
              <p14:xfrm>
                <a:off x="3500383" y="4035136"/>
                <a:ext cx="5631120" cy="2040120"/>
              </p14:xfrm>
            </p:contentPart>
          </mc:Choice>
          <mc:Fallback xmlns="">
            <p:pic>
              <p:nvPicPr>
                <p:cNvPr id="21" name="Ink 21">
                  <a:extLst>
                    <a:ext uri="{FF2B5EF4-FFF2-40B4-BE49-F238E27FC236}">
                      <a16:creationId xmlns:a16="http://schemas.microsoft.com/office/drawing/2014/main" id="{B80EBC17-A0E6-82EC-0C49-5392114D55A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469423" y="4004176"/>
                  <a:ext cx="5692320" cy="20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C0E49BF-A4A6-493C-202B-64D91033DB7E}"/>
                    </a:ext>
                  </a:extLst>
                </p14:cNvPr>
                <p14:cNvContentPartPr/>
                <p14:nvPr/>
              </p14:nvContentPartPr>
              <p14:xfrm>
                <a:off x="4549831" y="5722144"/>
                <a:ext cx="119160" cy="30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C57FC3C-5BE2-FCED-02B4-1396B83E922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518871" y="5691184"/>
                  <a:ext cx="1803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67CE8A6-4413-AE69-F2A6-F9E9651B2517}"/>
                    </a:ext>
                  </a:extLst>
                </p14:cNvPr>
                <p14:cNvContentPartPr/>
                <p14:nvPr/>
              </p14:nvContentPartPr>
              <p14:xfrm>
                <a:off x="3945031" y="5262784"/>
                <a:ext cx="843120" cy="525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19ED7C6-DB37-19B3-7A74-8D59A3E58B9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914071" y="5231824"/>
                  <a:ext cx="904320" cy="58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Ink 74">
                  <a:extLst>
                    <a:ext uri="{FF2B5EF4-FFF2-40B4-BE49-F238E27FC236}">
                      <a16:creationId xmlns:a16="http://schemas.microsoft.com/office/drawing/2014/main" id="{986425AB-19DA-0C92-F075-1E1B877751D6}"/>
                    </a:ext>
                  </a:extLst>
                </p14:cNvPr>
                <p14:cNvContentPartPr/>
                <p14:nvPr/>
              </p14:nvContentPartPr>
              <p14:xfrm>
                <a:off x="3008191" y="3427474"/>
                <a:ext cx="196560" cy="2894040"/>
              </p14:xfrm>
            </p:contentPart>
          </mc:Choice>
          <mc:Fallback xmlns="">
            <p:pic>
              <p:nvPicPr>
                <p:cNvPr id="74" name="Ink 74">
                  <a:extLst>
                    <a:ext uri="{FF2B5EF4-FFF2-40B4-BE49-F238E27FC236}">
                      <a16:creationId xmlns:a16="http://schemas.microsoft.com/office/drawing/2014/main" id="{AF97D2A0-F3EC-0671-07D4-1C3309DB8F3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977231" y="3396518"/>
                  <a:ext cx="257760" cy="29552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Ink 77">
                  <a:extLst>
                    <a:ext uri="{FF2B5EF4-FFF2-40B4-BE49-F238E27FC236}">
                      <a16:creationId xmlns:a16="http://schemas.microsoft.com/office/drawing/2014/main" id="{E0AAC7FF-599B-1CA1-2BAF-0CE5F2198E2D}"/>
                    </a:ext>
                  </a:extLst>
                </p14:cNvPr>
                <p14:cNvContentPartPr/>
                <p14:nvPr/>
              </p14:nvContentPartPr>
              <p14:xfrm>
                <a:off x="9339655" y="6124954"/>
                <a:ext cx="241200" cy="221040"/>
              </p14:xfrm>
            </p:contentPart>
          </mc:Choice>
          <mc:Fallback xmlns="">
            <p:pic>
              <p:nvPicPr>
                <p:cNvPr id="77" name="Ink 77">
                  <a:extLst>
                    <a:ext uri="{FF2B5EF4-FFF2-40B4-BE49-F238E27FC236}">
                      <a16:creationId xmlns:a16="http://schemas.microsoft.com/office/drawing/2014/main" id="{C91E4164-5C10-BB47-91CA-7B491BF7222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308741" y="6093994"/>
                  <a:ext cx="302309" cy="28224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DD5F5B9-085C-E8FF-D9B4-6E7132CA7F5E}"/>
                </a:ext>
              </a:extLst>
            </p:cNvPr>
            <p:cNvSpPr txBox="1"/>
            <p:nvPr/>
          </p:nvSpPr>
          <p:spPr>
            <a:xfrm rot="5400000">
              <a:off x="2187255" y="4704787"/>
              <a:ext cx="13018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popularity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027DAE1-3F98-10E3-306D-B4C972EB142F}"/>
              </a:ext>
            </a:extLst>
          </p:cNvPr>
          <p:cNvGrpSpPr/>
          <p:nvPr/>
        </p:nvGrpSpPr>
        <p:grpSpPr>
          <a:xfrm>
            <a:off x="3500383" y="3602235"/>
            <a:ext cx="6217200" cy="1631216"/>
            <a:chOff x="3500383" y="3602235"/>
            <a:chExt cx="6217200" cy="163121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0D5513C-5BFE-F020-C3DD-2FDC7F1F0F99}"/>
                </a:ext>
              </a:extLst>
            </p:cNvPr>
            <p:cNvSpPr txBox="1"/>
            <p:nvPr/>
          </p:nvSpPr>
          <p:spPr>
            <a:xfrm>
              <a:off x="4366574" y="3602235"/>
              <a:ext cx="5351009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/>
                <a:t>Head tasks: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Translating simple sentences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Generate rhyming sentence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Indicating spans of location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…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1F9FACA-92B9-9ABE-E6ED-13FEE3698BAF}"/>
                </a:ext>
              </a:extLst>
            </p:cNvPr>
            <p:cNvCxnSpPr>
              <a:endCxn id="30" idx="1"/>
            </p:cNvCxnSpPr>
            <p:nvPr/>
          </p:nvCxnSpPr>
          <p:spPr>
            <a:xfrm flipV="1">
              <a:off x="3500383" y="4417843"/>
              <a:ext cx="866191" cy="5702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49DF979-5C21-C50F-848F-3A3B1546F6C8}"/>
              </a:ext>
            </a:extLst>
          </p:cNvPr>
          <p:cNvSpPr txBox="1"/>
          <p:nvPr/>
        </p:nvSpPr>
        <p:spPr>
          <a:xfrm>
            <a:off x="8029641" y="2617250"/>
            <a:ext cx="3102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Let’s do a poll! </a:t>
            </a:r>
          </a:p>
        </p:txBody>
      </p:sp>
    </p:spTree>
    <p:extLst>
      <p:ext uri="{BB962C8B-B14F-4D97-AF65-F5344CB8AC3E}">
        <p14:creationId xmlns:p14="http://schemas.microsoft.com/office/powerpoint/2010/main" val="10037374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1ED15-323E-7443-4B64-65A4B519E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scale our best chance for the long tail?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0E609-28A5-DD19-0A9A-099297001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Results from low-resource languages </a:t>
            </a:r>
          </a:p>
          <a:p>
            <a:r>
              <a:rPr lang="en-US" dirty="0" err="1"/>
              <a:t>Tengyu</a:t>
            </a:r>
            <a:r>
              <a:rPr lang="en-US" dirty="0"/>
              <a:t> MA’s work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3BB8F-ED3F-4E1A-FA2C-D6B28A4480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7477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EF866-7709-E20C-B70F-5D92D55F6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do They Really “Understand”?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EEA16D-7DE5-BDD3-D3A9-DC101C31E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FD02B-0CD6-8CBD-E49B-E0B480EA84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FF11187-3B76-07ED-1057-23C9A0218C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39" b="6595"/>
          <a:stretch/>
        </p:blipFill>
        <p:spPr>
          <a:xfrm>
            <a:off x="2510013" y="1624911"/>
            <a:ext cx="7405669" cy="2103563"/>
          </a:xfrm>
          <a:prstGeom prst="rect">
            <a:avLst/>
          </a:prstGeo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CB2358B-66E3-B599-B936-EF5A713941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5273"/>
          <a:stretch/>
        </p:blipFill>
        <p:spPr>
          <a:xfrm>
            <a:off x="2510013" y="3700630"/>
            <a:ext cx="7418608" cy="298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898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EF866-7709-E20C-B70F-5D92D55F6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do They Really “Understand”? 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7F8FD04-0AB4-4928-C744-74CFEC021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“meaning”? </a:t>
            </a:r>
          </a:p>
          <a:p>
            <a:r>
              <a:rPr lang="en-US" dirty="0"/>
              <a:t>What is “understanding”? </a:t>
            </a:r>
          </a:p>
          <a:p>
            <a:r>
              <a:rPr lang="en-US" dirty="0"/>
              <a:t>….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FD02B-0CD6-8CBD-E49B-E0B480EA84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19" name="Content Placeholder 9" descr="Text, letter&#10;&#10;Description automatically generated">
            <a:extLst>
              <a:ext uri="{FF2B5EF4-FFF2-40B4-BE49-F238E27FC236}">
                <a16:creationId xmlns:a16="http://schemas.microsoft.com/office/drawing/2014/main" id="{9CC14042-5F01-C122-39CA-413272ACEC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67" t="12612" r="5502" b="9084"/>
          <a:stretch/>
        </p:blipFill>
        <p:spPr bwMode="auto">
          <a:xfrm>
            <a:off x="2002137" y="3383924"/>
            <a:ext cx="9126367" cy="31135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5885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549D6-E171-FD1F-B210-3EA693C4B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are </a:t>
            </a:r>
            <a:r>
              <a:rPr lang="en-US" b="1" dirty="0"/>
              <a:t>Not </a:t>
            </a:r>
            <a:r>
              <a:rPr lang="en-US" dirty="0"/>
              <a:t>Grounded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5D315-8019-0585-1C05-5F91462F9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587" y="1658198"/>
            <a:ext cx="10724213" cy="4351338"/>
          </a:xfrm>
        </p:spPr>
        <p:txBody>
          <a:bodyPr/>
          <a:lstStyle/>
          <a:p>
            <a:r>
              <a:rPr lang="en-US" dirty="0"/>
              <a:t>Models don’t get to experience the world, </a:t>
            </a:r>
            <a:br>
              <a:rPr lang="en-US" dirty="0"/>
            </a:br>
            <a:r>
              <a:rPr lang="en-US" dirty="0"/>
              <a:t>the way humans do. Hence, they’re </a:t>
            </a:r>
            <a:br>
              <a:rPr lang="en-US" dirty="0"/>
            </a:br>
            <a:r>
              <a:rPr lang="en-US" dirty="0"/>
              <a:t>doomed to fail.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DCA43-6BDF-E195-967F-665986F161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60A5A55-FE2E-332F-F35E-9440685B1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87" y="3308522"/>
            <a:ext cx="10633656" cy="325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5" descr="A picture containing text, screenshot, person&#10;&#10;Description automatically generated">
            <a:extLst>
              <a:ext uri="{FF2B5EF4-FFF2-40B4-BE49-F238E27FC236}">
                <a16:creationId xmlns:a16="http://schemas.microsoft.com/office/drawing/2014/main" id="{5D0FAAA4-86EE-E0DA-B0DD-855D4EDED1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2" r="2116"/>
          <a:stretch/>
        </p:blipFill>
        <p:spPr bwMode="auto">
          <a:xfrm>
            <a:off x="7406244" y="0"/>
            <a:ext cx="4785756" cy="5986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726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D0F52-A494-4C86-3BBA-37E0A4A8E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 since GPT3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A20F4-8570-B1B0-3879-59242E86E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B251B-10EF-0C08-55B6-07CC897F26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F5B28762-4911-1FA8-C4EC-0A0E5618DF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78" b="16459"/>
          <a:stretch/>
        </p:blipFill>
        <p:spPr bwMode="auto">
          <a:xfrm>
            <a:off x="434263" y="2292823"/>
            <a:ext cx="11760200" cy="326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6">
            <a:extLst>
              <a:ext uri="{FF2B5EF4-FFF2-40B4-BE49-F238E27FC236}">
                <a16:creationId xmlns:a16="http://schemas.microsoft.com/office/drawing/2014/main" id="{139ADF7E-4CE1-C78B-4965-2938A196EC47}"/>
              </a:ext>
            </a:extLst>
          </p:cNvPr>
          <p:cNvSpPr txBox="1"/>
          <p:nvPr/>
        </p:nvSpPr>
        <p:spPr>
          <a:xfrm>
            <a:off x="3247871" y="6453913"/>
            <a:ext cx="5841153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algn="ctr">
              <a:lnSpc>
                <a:spcPts val="1973"/>
              </a:lnSpc>
            </a:pPr>
            <a:r>
              <a:rPr lang="en-US" sz="1667" u="heavy" spc="-7" dirty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FF5252"/>
                  </a:solidFill>
                </a:uFill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</a:t>
            </a:r>
            <a:r>
              <a:rPr lang="en-US" sz="1667" u="heavy" spc="-7" dirty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FF5252"/>
                  </a:solidFill>
                </a:uFill>
                <a:cs typeface="Arial MT"/>
              </a:rPr>
              <a:t>Slide from Nazneen Rajani</a:t>
            </a:r>
            <a:r>
              <a:rPr lang="en-US" sz="1667" spc="-7" dirty="0">
                <a:solidFill>
                  <a:schemeClr val="bg1">
                    <a:lumMod val="50000"/>
                  </a:schemeClr>
                </a:solidFill>
                <a:cs typeface="Arial MT"/>
              </a:rPr>
              <a:t>]</a:t>
            </a:r>
            <a:endParaRPr sz="1667" dirty="0">
              <a:solidFill>
                <a:schemeClr val="bg1">
                  <a:lumMod val="50000"/>
                </a:schemeClr>
              </a:solidFill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5224043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87BE-90D1-0D9B-C373-BFD65DCEE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 Against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EC3E1-88E6-FB8B-0ADF-8A20672A5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make models grounded in world by training them on grounded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BC65D-9EDF-DC6A-8F2F-A04691A24C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0535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287BE-90D1-0D9B-C373-BFD65DCEE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 Against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EC3E1-88E6-FB8B-0ADF-8A20672A5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“intelligent” behaviors in the world that consist of non-intelligent atomic elements. </a:t>
            </a:r>
          </a:p>
          <a:p>
            <a:endParaRPr lang="en-US" dirty="0"/>
          </a:p>
          <a:p>
            <a:pPr lvl="1"/>
            <a:r>
              <a:rPr lang="en-US" dirty="0"/>
              <a:t>Every neuron in our body </a:t>
            </a:r>
          </a:p>
          <a:p>
            <a:pPr lvl="1"/>
            <a:r>
              <a:rPr lang="en-US" dirty="0"/>
              <a:t>Every step of evolution</a:t>
            </a:r>
          </a:p>
          <a:p>
            <a:pPr lvl="1"/>
            <a:r>
              <a:rPr lang="en-US" dirty="0"/>
              <a:t>….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BC65D-9EDF-DC6A-8F2F-A04691A24C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8540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06304-6C87-818C-8A00-173DE0A08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Fundamentally What does “Scale” Solve?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30B41-B3A3-C547-0A99-03C08377B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Maybe data or compute are the bottleneck.</a:t>
            </a:r>
          </a:p>
          <a:p>
            <a:endParaRPr lang="en-US" sz="3200" dirty="0"/>
          </a:p>
          <a:p>
            <a:r>
              <a:rPr lang="en-US" sz="3200" dirty="0"/>
              <a:t>If “Scale is All  You Need”, is good predictive ability* all needed for “general intelligence”? </a:t>
            </a:r>
            <a:endParaRPr lang="fa-IR" sz="3200" dirty="0"/>
          </a:p>
          <a:p>
            <a:pPr lvl="1"/>
            <a:r>
              <a:rPr lang="en-US" sz="2800" dirty="0"/>
              <a:t>(is prediction all about “prediction”?)</a:t>
            </a:r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r>
              <a:rPr lang="en-US" sz="2000" dirty="0"/>
              <a:t>* Self-supervised models == predictive models of the world.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What about causality, planning, coordination, … 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6549A-D97D-21CF-A98D-1A0C2D5C6A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0AF292-6E98-C035-7AEA-F1976E0EDF3D}"/>
              </a:ext>
            </a:extLst>
          </p:cNvPr>
          <p:cNvSpPr txBox="1"/>
          <p:nvPr/>
        </p:nvSpPr>
        <p:spPr>
          <a:xfrm>
            <a:off x="7704359" y="3678128"/>
            <a:ext cx="44819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What do you think?</a:t>
            </a:r>
          </a:p>
        </p:txBody>
      </p:sp>
    </p:spTree>
    <p:extLst>
      <p:ext uri="{BB962C8B-B14F-4D97-AF65-F5344CB8AC3E}">
        <p14:creationId xmlns:p14="http://schemas.microsoft.com/office/powerpoint/2010/main" val="3443665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15082-3504-BEA9-7443-883E1D9A1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 by Comparison to Human Brain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83B06-ACBE-01E1-ABC5-FF42C64F9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we really more parameters? </a:t>
            </a:r>
          </a:p>
          <a:p>
            <a:pPr lvl="1"/>
            <a:r>
              <a:rPr lang="en-US" dirty="0"/>
              <a:t>The human brain has approximately </a:t>
            </a:r>
            <a:r>
              <a:rPr lang="en-US" dirty="0">
                <a:solidFill>
                  <a:srgbClr val="C00000"/>
                </a:solidFill>
              </a:rPr>
              <a:t>100B</a:t>
            </a:r>
            <a:r>
              <a:rPr lang="en-US" dirty="0"/>
              <a:t> neurons. </a:t>
            </a:r>
          </a:p>
          <a:p>
            <a:pPr lvl="1"/>
            <a:r>
              <a:rPr lang="en-US" dirty="0" err="1"/>
              <a:t>ChatGPT</a:t>
            </a:r>
            <a:r>
              <a:rPr lang="en-US" dirty="0"/>
              <a:t> has </a:t>
            </a:r>
            <a:r>
              <a:rPr lang="en-US" dirty="0">
                <a:solidFill>
                  <a:srgbClr val="C00000"/>
                </a:solidFill>
              </a:rPr>
              <a:t>170B </a:t>
            </a:r>
            <a:r>
              <a:rPr lang="en-US" dirty="0"/>
              <a:t>parameters </a:t>
            </a:r>
          </a:p>
          <a:p>
            <a:endParaRPr lang="en-US" dirty="0"/>
          </a:p>
          <a:p>
            <a:r>
              <a:rPr lang="en-US" dirty="0"/>
              <a:t>If the same laws that govern human intelligence also apply to LMs*  we don’t need more parameters. </a:t>
            </a:r>
          </a:p>
          <a:p>
            <a:r>
              <a:rPr lang="en-US" dirty="0"/>
              <a:t>Instead, we may want to focus on better architectures, supervision data and algorithms.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8A9096-059B-3C12-D8D0-465104371A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6" name="Picture 2" descr="http://www.ninds.nih.gov/img/neuron_architecture1.jpg">
            <a:extLst>
              <a:ext uri="{FF2B5EF4-FFF2-40B4-BE49-F238E27FC236}">
                <a16:creationId xmlns:a16="http://schemas.microsoft.com/office/drawing/2014/main" id="{7D05566D-3C14-7CF5-D084-67F55396A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311" y="1468146"/>
            <a:ext cx="3438773" cy="191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8D5934-F56D-C266-2965-D73804D63722}"/>
              </a:ext>
            </a:extLst>
          </p:cNvPr>
          <p:cNvSpPr txBox="1"/>
          <p:nvPr/>
        </p:nvSpPr>
        <p:spPr>
          <a:xfrm>
            <a:off x="377041" y="6310735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* BIG assumption; might not be true. </a:t>
            </a:r>
          </a:p>
        </p:txBody>
      </p:sp>
    </p:spTree>
    <p:extLst>
      <p:ext uri="{BB962C8B-B14F-4D97-AF65-F5344CB8AC3E}">
        <p14:creationId xmlns:p14="http://schemas.microsoft.com/office/powerpoint/2010/main" val="18099320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1672FE6-0EB7-47C6-9454-2394AE4A8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30921-D664-4735-8B04-B29954673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“Scaling” is here is here to stay for now. </a:t>
            </a:r>
          </a:p>
          <a:p>
            <a:pPr lvl="1"/>
            <a:r>
              <a:rPr lang="en-US" dirty="0"/>
              <a:t>There is plenty of data out there that we haven’t been able to use. </a:t>
            </a:r>
          </a:p>
          <a:p>
            <a:pPr lvl="1"/>
            <a:r>
              <a:rPr lang="en-US" dirty="0"/>
              <a:t>There is no sign of development in hardware technology.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long tail poses a serious challenge: </a:t>
            </a:r>
          </a:p>
          <a:p>
            <a:pPr lvl="1"/>
            <a:r>
              <a:rPr lang="en-US" dirty="0"/>
              <a:t>It’s possible that scaling will continue to yield gains in the long-tail, but unlike to solve it. </a:t>
            </a:r>
          </a:p>
          <a:p>
            <a:pPr lvl="1"/>
            <a:r>
              <a:rPr lang="en-US" dirty="0"/>
              <a:t>It is unclear if there are better ways of solving long tail phenomena.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Unclear “scale” can say  about other aspect of intelligence </a:t>
            </a:r>
          </a:p>
          <a:p>
            <a:pPr lvl="1"/>
            <a:r>
              <a:rPr lang="en-US" dirty="0"/>
              <a:t>coordination, cooperation, communication, etc.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D2398C-3D15-350B-6B25-A0B15C1469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4480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1672FE6-0EB7-47C6-9454-2394AE4A8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Augmenting Humans vs. Replacing Them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30921-D664-4735-8B04-B29954673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unlikely that ”scaling” will lead to complete reliable/accountable models.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Hence, the foreseeable future is about human-AI loop. </a:t>
            </a:r>
          </a:p>
          <a:p>
            <a:endParaRPr lang="en-US" dirty="0"/>
          </a:p>
          <a:p>
            <a:r>
              <a:rPr lang="en-US" dirty="0"/>
              <a:t>It is more productive to think of them as ”amplifiers” of human abilities. </a:t>
            </a:r>
          </a:p>
          <a:p>
            <a:pPr lvl="1"/>
            <a:r>
              <a:rPr lang="en-US" dirty="0"/>
              <a:t>A calculator does not replace engineers, but it enables them.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D2398C-3D15-350B-6B25-A0B15C1469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2588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EB2C07-8609-859C-A73A-67A65A4805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 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2C12D6E-E0F8-0296-CF23-568872152A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0C1BC6-3A60-2262-E663-5FF6186A09B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61775" y="6497638"/>
            <a:ext cx="530225" cy="365125"/>
          </a:xfrm>
        </p:spPr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2642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8F67D-A878-7BC8-28EC-DD25DF12A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048" y="574319"/>
            <a:ext cx="10515600" cy="960438"/>
          </a:xfrm>
        </p:spPr>
        <p:txBody>
          <a:bodyPr/>
          <a:lstStyle/>
          <a:p>
            <a:r>
              <a:rPr lang="en-US" dirty="0"/>
              <a:t>How does the future look like to you?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1F4FD-D3E4-165F-B75B-E7943CEF2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000" dirty="0"/>
              <a:t>Which future will we have?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One very large model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Few very large models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Many vey large models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4627E-0A60-6B0E-AA1F-735126C294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5804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1DB66E-A43E-0C4B-BF08-47BEB57CA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Semantics</a:t>
            </a:r>
          </a:p>
        </p:txBody>
      </p:sp>
      <p:pic>
        <p:nvPicPr>
          <p:cNvPr id="19" name="Content Placeholder 18" descr="Icon&#10;&#10;Description automatically generated">
            <a:extLst>
              <a:ext uri="{FF2B5EF4-FFF2-40B4-BE49-F238E27FC236}">
                <a16:creationId xmlns:a16="http://schemas.microsoft.com/office/drawing/2014/main" id="{EF8BAE87-621D-3442-92D5-E9825F606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79368" y="1899301"/>
            <a:ext cx="604865" cy="676655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95CCF4-28A0-464E-B301-C553E3C9F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7197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494B4E53-BCCB-BE4E-A28A-722B6992CCD5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4098" name="Picture 2" descr="Image result for human interaction">
            <a:extLst>
              <a:ext uri="{FF2B5EF4-FFF2-40B4-BE49-F238E27FC236}">
                <a16:creationId xmlns:a16="http://schemas.microsoft.com/office/drawing/2014/main" id="{999590C0-F93E-DE4B-9CF2-944BD0AE5A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3"/>
          <a:stretch/>
        </p:blipFill>
        <p:spPr bwMode="auto">
          <a:xfrm>
            <a:off x="5200864" y="3983741"/>
            <a:ext cx="4235367" cy="215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5817C5E-DDBF-C948-839A-50A6DEE875F4}"/>
              </a:ext>
            </a:extLst>
          </p:cNvPr>
          <p:cNvCxnSpPr>
            <a:cxnSpLocks/>
          </p:cNvCxnSpPr>
          <p:nvPr/>
        </p:nvCxnSpPr>
        <p:spPr>
          <a:xfrm flipV="1">
            <a:off x="838200" y="3662724"/>
            <a:ext cx="10515600" cy="1157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890A03-8BC0-1B48-9F04-35099B2F957F}"/>
              </a:ext>
            </a:extLst>
          </p:cNvPr>
          <p:cNvSpPr txBox="1"/>
          <p:nvPr/>
        </p:nvSpPr>
        <p:spPr>
          <a:xfrm>
            <a:off x="1254709" y="4722028"/>
            <a:ext cx="1574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Merriweather Sans" panose="02000503060000020004" pitchFamily="2" charset="77"/>
              </a:rPr>
              <a:t>Learning from interactions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C51A7-BA00-D849-89A2-EC129702CE59}"/>
              </a:ext>
            </a:extLst>
          </p:cNvPr>
          <p:cNvSpPr txBox="1"/>
          <p:nvPr/>
        </p:nvSpPr>
        <p:spPr>
          <a:xfrm>
            <a:off x="1254709" y="2183980"/>
            <a:ext cx="1574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Merriweather Sans" panose="02000503060000020004" pitchFamily="2" charset="77"/>
              </a:rPr>
              <a:t>Single-shot evaluation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396F74-8C9A-2B4A-9257-10EF4A746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0201" y="1625304"/>
            <a:ext cx="1645283" cy="1275990"/>
          </a:xfrm>
          <a:prstGeom prst="rect">
            <a:avLst/>
          </a:prstGeom>
        </p:spPr>
      </p:pic>
      <p:sp>
        <p:nvSpPr>
          <p:cNvPr id="5" name="Notched Right Arrow 4">
            <a:extLst>
              <a:ext uri="{FF2B5EF4-FFF2-40B4-BE49-F238E27FC236}">
                <a16:creationId xmlns:a16="http://schemas.microsoft.com/office/drawing/2014/main" id="{CD644C23-CE25-1A44-AC5A-2FFD2820FBD2}"/>
              </a:ext>
            </a:extLst>
          </p:cNvPr>
          <p:cNvSpPr/>
          <p:nvPr/>
        </p:nvSpPr>
        <p:spPr>
          <a:xfrm>
            <a:off x="5550151" y="2091849"/>
            <a:ext cx="451395" cy="342900"/>
          </a:xfrm>
          <a:prstGeom prst="notch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Notched Right Arrow 12">
            <a:extLst>
              <a:ext uri="{FF2B5EF4-FFF2-40B4-BE49-F238E27FC236}">
                <a16:creationId xmlns:a16="http://schemas.microsoft.com/office/drawing/2014/main" id="{F428B65D-EB03-2042-88B3-54C76A494F39}"/>
              </a:ext>
            </a:extLst>
          </p:cNvPr>
          <p:cNvSpPr/>
          <p:nvPr/>
        </p:nvSpPr>
        <p:spPr>
          <a:xfrm>
            <a:off x="8015168" y="2091849"/>
            <a:ext cx="451395" cy="342900"/>
          </a:xfrm>
          <a:prstGeom prst="notch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8465BC-AE16-AB45-986F-AA398378AAE9}"/>
              </a:ext>
            </a:extLst>
          </p:cNvPr>
          <p:cNvGrpSpPr/>
          <p:nvPr/>
        </p:nvGrpSpPr>
        <p:grpSpPr>
          <a:xfrm>
            <a:off x="8373573" y="1875186"/>
            <a:ext cx="1389070" cy="1017464"/>
            <a:chOff x="8373573" y="1875186"/>
            <a:chExt cx="1389070" cy="1017464"/>
          </a:xfrm>
        </p:grpSpPr>
        <p:pic>
          <p:nvPicPr>
            <p:cNvPr id="6146" name="Picture 2" descr="Evaluation clipart job evaluation, Evaluation job evaluation Transparent  FREE for download on WebStockReview 2021">
              <a:extLst>
                <a:ext uri="{FF2B5EF4-FFF2-40B4-BE49-F238E27FC236}">
                  <a16:creationId xmlns:a16="http://schemas.microsoft.com/office/drawing/2014/main" id="{D9942C50-58C0-124F-997B-F80E8A73A0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84788">
              <a:off x="8781998" y="1875186"/>
              <a:ext cx="572221" cy="714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1040F14-3A74-F149-BD6D-A75ED87691E5}"/>
                </a:ext>
              </a:extLst>
            </p:cNvPr>
            <p:cNvSpPr txBox="1"/>
            <p:nvPr/>
          </p:nvSpPr>
          <p:spPr>
            <a:xfrm flipH="1">
              <a:off x="8373573" y="2584873"/>
              <a:ext cx="13890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evaluation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790CBD2-682B-DF48-BB69-55BE1D91317A}"/>
              </a:ext>
            </a:extLst>
          </p:cNvPr>
          <p:cNvSpPr txBox="1"/>
          <p:nvPr/>
        </p:nvSpPr>
        <p:spPr>
          <a:xfrm flipH="1">
            <a:off x="4152242" y="2499148"/>
            <a:ext cx="1389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input problem</a:t>
            </a:r>
          </a:p>
        </p:txBody>
      </p:sp>
    </p:spTree>
    <p:extLst>
      <p:ext uri="{BB962C8B-B14F-4D97-AF65-F5344CB8AC3E}">
        <p14:creationId xmlns:p14="http://schemas.microsoft.com/office/powerpoint/2010/main" val="155942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98EF-A9CE-2A32-3EBE-2672A066A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E4DB6-42DC-7801-903C-DF76BAC12C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2BA564F4-9745-8D65-C8C2-14E91DFE68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4" b="36338"/>
          <a:stretch/>
        </p:blipFill>
        <p:spPr bwMode="auto">
          <a:xfrm>
            <a:off x="3556299" y="548381"/>
            <a:ext cx="5066702" cy="576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490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19F29-8647-7844-92AF-84F5869BA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845" y="366185"/>
            <a:ext cx="11438311" cy="994523"/>
          </a:xfrm>
        </p:spPr>
        <p:txBody>
          <a:bodyPr/>
          <a:lstStyle/>
          <a:p>
            <a:r>
              <a:rPr lang="en-US" dirty="0"/>
              <a:t>Scaling Self-Supervised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CBEAF-0A72-2F48-82A2-8BBDD7366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Scaling models generally improves their performance!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7993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C162E-F4DC-A44F-BBA9-F39DCCF72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Instruction-tuning: Limitations (2)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03FB8-E63B-8F41-8554-47797309D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587" y="1825625"/>
            <a:ext cx="11371367" cy="4351338"/>
          </a:xfrm>
        </p:spPr>
        <p:txBody>
          <a:bodyPr/>
          <a:lstStyle/>
          <a:p>
            <a:r>
              <a:rPr lang="en-US" dirty="0"/>
              <a:t>Dependence on labeled data</a:t>
            </a:r>
          </a:p>
          <a:p>
            <a:r>
              <a:rPr lang="en-US" dirty="0"/>
              <a:t>Many tasks are abstract — especially those related to our value system.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863D0-73A1-2A4E-B1A1-810EE29D69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403B39-9760-314C-AE20-6FA0DF0EC4F6}"/>
              </a:ext>
            </a:extLst>
          </p:cNvPr>
          <p:cNvSpPr/>
          <p:nvPr/>
        </p:nvSpPr>
        <p:spPr>
          <a:xfrm>
            <a:off x="2029986" y="3300193"/>
            <a:ext cx="1374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social norms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97E7E6C-E7FE-2445-B8FD-1C182A6E8DC6}"/>
              </a:ext>
            </a:extLst>
          </p:cNvPr>
          <p:cNvSpPr/>
          <p:nvPr/>
        </p:nvSpPr>
        <p:spPr>
          <a:xfrm>
            <a:off x="1438547" y="3669525"/>
            <a:ext cx="2556971" cy="442674"/>
          </a:xfrm>
          <a:prstGeom prst="roundRect">
            <a:avLst/>
          </a:prstGeom>
          <a:solidFill>
            <a:srgbClr val="00B050">
              <a:alpha val="35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i="1" dirty="0"/>
              <a:t>respecting the elderly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1C1283-E7D6-4C40-B03A-A0C2A2E12A19}"/>
              </a:ext>
            </a:extLst>
          </p:cNvPr>
          <p:cNvSpPr/>
          <p:nvPr/>
        </p:nvSpPr>
        <p:spPr>
          <a:xfrm>
            <a:off x="5833058" y="3290816"/>
            <a:ext cx="1394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moral norms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BCAB2F5-42D6-0244-9F3C-80D6C06210BD}"/>
              </a:ext>
            </a:extLst>
          </p:cNvPr>
          <p:cNvSpPr/>
          <p:nvPr/>
        </p:nvSpPr>
        <p:spPr>
          <a:xfrm>
            <a:off x="4772411" y="3660148"/>
            <a:ext cx="3453218" cy="442674"/>
          </a:xfrm>
          <a:prstGeom prst="roundRect">
            <a:avLst/>
          </a:prstGeom>
          <a:solidFill>
            <a:srgbClr val="00B050">
              <a:alpha val="35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i="1" dirty="0"/>
              <a:t>avoiding gender or racial bias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7A6A98-9B09-C245-911C-238AC8E0451B}"/>
              </a:ext>
            </a:extLst>
          </p:cNvPr>
          <p:cNvSpPr/>
          <p:nvPr/>
        </p:nvSpPr>
        <p:spPr>
          <a:xfrm>
            <a:off x="9365813" y="3309570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human </a:t>
            </a:r>
            <a:r>
              <a:rPr lang="en-US" dirty="0"/>
              <a:t>rights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1810BBD-1E3F-F64B-9026-368B79107BA9}"/>
              </a:ext>
            </a:extLst>
          </p:cNvPr>
          <p:cNvSpPr/>
          <p:nvPr/>
        </p:nvSpPr>
        <p:spPr>
          <a:xfrm>
            <a:off x="8844867" y="3660148"/>
            <a:ext cx="2412259" cy="442674"/>
          </a:xfrm>
          <a:prstGeom prst="roundRect">
            <a:avLst/>
          </a:prstGeom>
          <a:solidFill>
            <a:srgbClr val="00B050">
              <a:alpha val="35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i="1" dirty="0"/>
              <a:t>freedom of speech</a:t>
            </a:r>
          </a:p>
        </p:txBody>
      </p:sp>
      <p:pic>
        <p:nvPicPr>
          <p:cNvPr id="9218" name="Picture 2" descr="Chapter 1: How to develop a senior aging plan that respects the voice and  wishes of your loved one | Stefanie Shumaker">
            <a:extLst>
              <a:ext uri="{FF2B5EF4-FFF2-40B4-BE49-F238E27FC236}">
                <a16:creationId xmlns:a16="http://schemas.microsoft.com/office/drawing/2014/main" id="{8356C902-125B-844F-BB62-BD0ED0A0F8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5"/>
          <a:stretch/>
        </p:blipFill>
        <p:spPr bwMode="auto">
          <a:xfrm>
            <a:off x="1897695" y="4078634"/>
            <a:ext cx="1578495" cy="183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E1116A7-E3BD-A944-8650-3EAD0A8F30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1" t="16012" r="4860" b="17278"/>
          <a:stretch/>
        </p:blipFill>
        <p:spPr bwMode="auto">
          <a:xfrm>
            <a:off x="5134915" y="4208605"/>
            <a:ext cx="2758190" cy="149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Freedom of Speech: How Is Offensive Speech Good For Society? | Learn Liberty">
            <a:extLst>
              <a:ext uri="{FF2B5EF4-FFF2-40B4-BE49-F238E27FC236}">
                <a16:creationId xmlns:a16="http://schemas.microsoft.com/office/drawing/2014/main" id="{4BF50B14-55E2-F348-9D65-FBDFBFF00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1748" y="4165725"/>
            <a:ext cx="1578495" cy="157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27F6F3-62CB-90D1-3E16-06CCED16A723}"/>
              </a:ext>
            </a:extLst>
          </p:cNvPr>
          <p:cNvSpPr txBox="1"/>
          <p:nvPr/>
        </p:nvSpPr>
        <p:spPr>
          <a:xfrm>
            <a:off x="491347" y="6504067"/>
            <a:ext cx="11240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“Do Language Models Understand Natural Language Interventions?” Zhao, Khashabi, </a:t>
            </a:r>
            <a:r>
              <a:rPr lang="en-US" sz="1600" dirty="0" err="1"/>
              <a:t>Khot</a:t>
            </a:r>
            <a:r>
              <a:rPr lang="en-US" sz="1600" dirty="0"/>
              <a:t>, </a:t>
            </a:r>
            <a:r>
              <a:rPr lang="en-US" sz="1600" dirty="0" err="1"/>
              <a:t>Sabhwaral</a:t>
            </a:r>
            <a:r>
              <a:rPr lang="en-US" sz="1600" dirty="0"/>
              <a:t>, Chang, Findings of ACL ’21</a:t>
            </a:r>
          </a:p>
        </p:txBody>
      </p:sp>
    </p:spTree>
    <p:extLst>
      <p:ext uri="{BB962C8B-B14F-4D97-AF65-F5344CB8AC3E}">
        <p14:creationId xmlns:p14="http://schemas.microsoft.com/office/powerpoint/2010/main" val="388175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626"/>
    </mc:Choice>
    <mc:Fallback xmlns="">
      <p:transition advTm="4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  <p:bldP spid="12" grpId="0"/>
      <p:bldP spid="13" grpId="0" animBg="1"/>
      <p:bldP spid="14" grpId="0"/>
      <p:bldP spid="1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C588F-0023-4B27-74E0-E01A29816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Replacing us or augmenting us?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A45C6-0CB5-E735-A7C1-D5625BAD6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Augmenting us: </a:t>
            </a:r>
            <a:r>
              <a:rPr lang="en-US" dirty="0" err="1"/>
              <a:t>bouldezer</a:t>
            </a:r>
            <a:r>
              <a:rPr lang="en-US" dirty="0"/>
              <a:t> </a:t>
            </a:r>
          </a:p>
          <a:p>
            <a:r>
              <a:rPr lang="en-US" dirty="0"/>
              <a:t>Robots digging holes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81BD4-F552-7D56-3C24-DEC66D6E1E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1045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85F1-51E6-EE45-9A11-98D32FC5A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is “context”?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D228B-CBAF-9143-9729-8DAB844C0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”Context” is everything</a:t>
            </a:r>
          </a:p>
          <a:p>
            <a:pPr lvl="1"/>
            <a:r>
              <a:rPr lang="en-US" dirty="0"/>
              <a:t>Seeing</a:t>
            </a:r>
          </a:p>
          <a:p>
            <a:pPr lvl="1"/>
            <a:r>
              <a:rPr lang="en-US" dirty="0"/>
              <a:t>Touching </a:t>
            </a:r>
          </a:p>
          <a:p>
            <a:pPr lvl="1"/>
            <a:r>
              <a:rPr lang="en-US" dirty="0"/>
              <a:t>Hearing </a:t>
            </a:r>
          </a:p>
          <a:p>
            <a:pPr lvl="1"/>
            <a:r>
              <a:rPr lang="en-US" dirty="0"/>
              <a:t>Reading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59BC3-4D7B-1C48-A524-D47100CDC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7197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494B4E53-BCCB-BE4E-A28A-722B6992CCD5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3AB28A7F-56B5-7E4B-8EE2-13DE6D8DD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373" y="1424067"/>
            <a:ext cx="7483900" cy="531401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0971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dvAuto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volution of the mind: How termite colonies are models of the human brain -  Genetic Literacy Project">
            <a:extLst>
              <a:ext uri="{FF2B5EF4-FFF2-40B4-BE49-F238E27FC236}">
                <a16:creationId xmlns:a16="http://schemas.microsoft.com/office/drawing/2014/main" id="{B8DA0BCC-FACA-148A-B3A6-CF1B60F2E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" t="299" r="50229"/>
          <a:stretch/>
        </p:blipFill>
        <p:spPr bwMode="auto">
          <a:xfrm>
            <a:off x="1951692" y="878544"/>
            <a:ext cx="3593324" cy="510091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FD170C1B-579D-F39C-B1F1-3A5F8A7A09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0121240C-47AF-2F4D-83B3-CC3EDF50F794}" type="slidenum">
              <a:rPr lang="en-US" smtClean="0"/>
              <a:pPr>
                <a:spcAft>
                  <a:spcPts val="600"/>
                </a:spcAft>
                <a:defRPr/>
              </a:pPr>
              <a:t>53</a:t>
            </a:fld>
            <a:endParaRPr lang="en-US"/>
          </a:p>
        </p:txBody>
      </p:sp>
      <p:pic>
        <p:nvPicPr>
          <p:cNvPr id="3" name="Picture 2" descr="Evolution of the mind: How termite colonies are models of the human brain -  Genetic Literacy Project">
            <a:extLst>
              <a:ext uri="{FF2B5EF4-FFF2-40B4-BE49-F238E27FC236}">
                <a16:creationId xmlns:a16="http://schemas.microsoft.com/office/drawing/2014/main" id="{E573214E-0CC6-3E72-AF53-F1DDF9F22B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39" t="299"/>
          <a:stretch/>
        </p:blipFill>
        <p:spPr bwMode="auto">
          <a:xfrm>
            <a:off x="6922276" y="878544"/>
            <a:ext cx="3593324" cy="510091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DEE71C-90D1-F2EB-2B3D-B375CD8BEE9A}"/>
              </a:ext>
            </a:extLst>
          </p:cNvPr>
          <p:cNvSpPr txBox="1"/>
          <p:nvPr/>
        </p:nvSpPr>
        <p:spPr>
          <a:xfrm>
            <a:off x="4731684" y="6465222"/>
            <a:ext cx="267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[Inspiration: Dan Dennett]</a:t>
            </a:r>
          </a:p>
        </p:txBody>
      </p:sp>
    </p:spTree>
    <p:extLst>
      <p:ext uri="{BB962C8B-B14F-4D97-AF65-F5344CB8AC3E}">
        <p14:creationId xmlns:p14="http://schemas.microsoft.com/office/powerpoint/2010/main" val="2855844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76B9A-4CB2-A54B-BE5F-58CF7EE7B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Media: AI is Solved!!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004B76-D868-8588-90F0-44A85A254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D2524D-720E-1453-278A-F1E699B35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5398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494B4E53-BCCB-BE4E-A28A-722B6992CCD5}" type="slidenum">
              <a:rPr lang="en-US" smtClean="0"/>
              <a:pPr/>
              <a:t>54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22D486-207B-FB28-BC4F-D035510C4F4E}"/>
              </a:ext>
            </a:extLst>
          </p:cNvPr>
          <p:cNvGrpSpPr/>
          <p:nvPr/>
        </p:nvGrpSpPr>
        <p:grpSpPr>
          <a:xfrm>
            <a:off x="353241" y="1728665"/>
            <a:ext cx="5524035" cy="1399319"/>
            <a:chOff x="264931" y="1296498"/>
            <a:chExt cx="4143026" cy="104948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6C1EAFE-5A3C-B04B-9F5A-BE0E6370FEBE}"/>
                </a:ext>
              </a:extLst>
            </p:cNvPr>
            <p:cNvSpPr/>
            <p:nvPr/>
          </p:nvSpPr>
          <p:spPr>
            <a:xfrm>
              <a:off x="264931" y="1296498"/>
              <a:ext cx="4143026" cy="1049489"/>
            </a:xfrm>
            <a:prstGeom prst="rect">
              <a:avLst/>
            </a:prstGeom>
            <a:solidFill>
              <a:srgbClr val="252933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30" name="Picture 29" descr="Text&#10;&#10;Description automatically generated">
              <a:extLst>
                <a:ext uri="{FF2B5EF4-FFF2-40B4-BE49-F238E27FC236}">
                  <a16:creationId xmlns:a16="http://schemas.microsoft.com/office/drawing/2014/main" id="{5392E9B1-4F49-6943-BFBD-AEAA737BE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4598" y="1672068"/>
              <a:ext cx="3048651" cy="647446"/>
            </a:xfrm>
            <a:prstGeom prst="rect">
              <a:avLst/>
            </a:prstGeom>
          </p:spPr>
        </p:pic>
        <p:pic>
          <p:nvPicPr>
            <p:cNvPr id="32" name="Content Placeholder 25" descr="Logo&#10;&#10;Description automatically generated">
              <a:extLst>
                <a:ext uri="{FF2B5EF4-FFF2-40B4-BE49-F238E27FC236}">
                  <a16:creationId xmlns:a16="http://schemas.microsoft.com/office/drawing/2014/main" id="{8A989B94-9709-2346-8792-E5C51538F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 bwMode="auto">
            <a:xfrm>
              <a:off x="1244074" y="1364455"/>
              <a:ext cx="2045492" cy="257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81A1BD4-F219-D573-4F6F-A8A30EA47470}"/>
              </a:ext>
            </a:extLst>
          </p:cNvPr>
          <p:cNvGrpSpPr/>
          <p:nvPr/>
        </p:nvGrpSpPr>
        <p:grpSpPr>
          <a:xfrm>
            <a:off x="370860" y="3399106"/>
            <a:ext cx="5506417" cy="1399319"/>
            <a:chOff x="278144" y="2549329"/>
            <a:chExt cx="4129813" cy="1049489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357D4CC-0A56-724D-8C08-73DBBF29EA46}"/>
                </a:ext>
              </a:extLst>
            </p:cNvPr>
            <p:cNvSpPr/>
            <p:nvPr/>
          </p:nvSpPr>
          <p:spPr>
            <a:xfrm>
              <a:off x="278144" y="2549329"/>
              <a:ext cx="4129813" cy="10494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34" name="Picture 3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A709BEB-3F03-7F43-A2DD-45915E07D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5646" y="3025794"/>
              <a:ext cx="3492293" cy="518115"/>
            </a:xfrm>
            <a:prstGeom prst="rect">
              <a:avLst/>
            </a:prstGeom>
          </p:spPr>
        </p:pic>
        <p:pic>
          <p:nvPicPr>
            <p:cNvPr id="35" name="Picture 34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11276477-4719-6648-A849-09832AB38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23845" y="2571750"/>
              <a:ext cx="1885950" cy="445933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92766E6-5724-AC9D-5C24-0582F793BCDC}"/>
              </a:ext>
            </a:extLst>
          </p:cNvPr>
          <p:cNvGrpSpPr/>
          <p:nvPr/>
        </p:nvGrpSpPr>
        <p:grpSpPr>
          <a:xfrm>
            <a:off x="366132" y="5128197"/>
            <a:ext cx="5506417" cy="1399319"/>
            <a:chOff x="274598" y="3846147"/>
            <a:chExt cx="4129813" cy="1049489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6DC2016-1D08-0A4D-8815-D14E79A2E45A}"/>
                </a:ext>
              </a:extLst>
            </p:cNvPr>
            <p:cNvSpPr/>
            <p:nvPr/>
          </p:nvSpPr>
          <p:spPr>
            <a:xfrm>
              <a:off x="274598" y="3846147"/>
              <a:ext cx="4129813" cy="10494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37" name="Picture 36" descr="A white sign with black text&#10;&#10;Description automatically generated with low confidence">
              <a:extLst>
                <a:ext uri="{FF2B5EF4-FFF2-40B4-BE49-F238E27FC236}">
                  <a16:creationId xmlns:a16="http://schemas.microsoft.com/office/drawing/2014/main" id="{AEB4D993-ABD5-4A47-B2B1-AE2ECDC5B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76233" y="3875449"/>
              <a:ext cx="1781175" cy="447675"/>
            </a:xfrm>
            <a:prstGeom prst="rect">
              <a:avLst/>
            </a:prstGeom>
          </p:spPr>
        </p:pic>
        <p:pic>
          <p:nvPicPr>
            <p:cNvPr id="38" name="Picture 37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A371035D-6F12-AF46-9ADF-FCA3017C64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57001"/>
            <a:stretch/>
          </p:blipFill>
          <p:spPr>
            <a:xfrm>
              <a:off x="380877" y="4222951"/>
              <a:ext cx="3459955" cy="628412"/>
            </a:xfrm>
            <a:prstGeom prst="rect">
              <a:avLst/>
            </a:prstGeom>
          </p:spPr>
        </p:pic>
      </p:grp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9FCFD70-6323-9F4C-A84C-E19BB1010E2D}"/>
              </a:ext>
            </a:extLst>
          </p:cNvPr>
          <p:cNvSpPr/>
          <p:nvPr/>
        </p:nvSpPr>
        <p:spPr>
          <a:xfrm>
            <a:off x="7526090" y="3137196"/>
            <a:ext cx="2936441" cy="311448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DAEC8AF-192B-6241-8E77-36C27CA508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4409" y="3689570"/>
            <a:ext cx="2319803" cy="200974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440DCC-9CE5-65B6-0881-513B5F89DD2D}"/>
              </a:ext>
            </a:extLst>
          </p:cNvPr>
          <p:cNvSpPr txBox="1">
            <a:spLocks/>
          </p:cNvSpPr>
          <p:nvPr/>
        </p:nvSpPr>
        <p:spPr>
          <a:xfrm>
            <a:off x="5967853" y="1990803"/>
            <a:ext cx="11360800" cy="1122400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sz="4800" dirty="0"/>
              <a:t>Self-Supervised Models</a:t>
            </a:r>
          </a:p>
        </p:txBody>
      </p:sp>
    </p:spTree>
    <p:extLst>
      <p:ext uri="{BB962C8B-B14F-4D97-AF65-F5344CB8AC3E}">
        <p14:creationId xmlns:p14="http://schemas.microsoft.com/office/powerpoint/2010/main" val="3797890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19F29-8647-7844-92AF-84F5869BA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845" y="366185"/>
            <a:ext cx="11438311" cy="994523"/>
          </a:xfrm>
        </p:spPr>
        <p:txBody>
          <a:bodyPr/>
          <a:lstStyle/>
          <a:p>
            <a:r>
              <a:rPr lang="en-US" dirty="0"/>
              <a:t>Scaling Self-Supervised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CBEAF-0A72-2F48-82A2-8BBDD7366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Scaling models generally improves their performance! </a:t>
            </a:r>
          </a:p>
          <a:p>
            <a:r>
              <a:rPr lang="en-US" dirty="0"/>
              <a:t>Larger pre-training datasets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8678" name="Picture 6" descr="How to duplicate a document">
            <a:extLst>
              <a:ext uri="{FF2B5EF4-FFF2-40B4-BE49-F238E27FC236}">
                <a16:creationId xmlns:a16="http://schemas.microsoft.com/office/drawing/2014/main" id="{64045534-4236-D846-9C38-7098C996E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85" y="4237752"/>
            <a:ext cx="1200147" cy="152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How to duplicate a document">
            <a:extLst>
              <a:ext uri="{FF2B5EF4-FFF2-40B4-BE49-F238E27FC236}">
                <a16:creationId xmlns:a16="http://schemas.microsoft.com/office/drawing/2014/main" id="{3F7BBF44-66A7-7646-8BB7-0D1E5AC183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 t="3109" r="1893" b="2345"/>
          <a:stretch/>
        </p:blipFill>
        <p:spPr bwMode="auto">
          <a:xfrm>
            <a:off x="4316361" y="4320863"/>
            <a:ext cx="1151407" cy="144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ow to duplicate a document">
            <a:extLst>
              <a:ext uri="{FF2B5EF4-FFF2-40B4-BE49-F238E27FC236}">
                <a16:creationId xmlns:a16="http://schemas.microsoft.com/office/drawing/2014/main" id="{35370EEC-3721-9045-8D96-2BED95D1AC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 t="3109" r="1893" b="2345"/>
          <a:stretch/>
        </p:blipFill>
        <p:spPr bwMode="auto">
          <a:xfrm>
            <a:off x="4788481" y="3905838"/>
            <a:ext cx="1151407" cy="144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How to duplicate a document">
            <a:extLst>
              <a:ext uri="{FF2B5EF4-FFF2-40B4-BE49-F238E27FC236}">
                <a16:creationId xmlns:a16="http://schemas.microsoft.com/office/drawing/2014/main" id="{40ADEB81-137B-E047-A6B5-34211A8E0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 t="3109" r="1893" b="2345"/>
          <a:stretch/>
        </p:blipFill>
        <p:spPr bwMode="auto">
          <a:xfrm>
            <a:off x="8681905" y="4504626"/>
            <a:ext cx="1151407" cy="144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How to duplicate a document">
            <a:extLst>
              <a:ext uri="{FF2B5EF4-FFF2-40B4-BE49-F238E27FC236}">
                <a16:creationId xmlns:a16="http://schemas.microsoft.com/office/drawing/2014/main" id="{2C185F66-336E-1F4C-8690-656146D20F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 t="3109" r="1893" b="2345"/>
          <a:stretch/>
        </p:blipFill>
        <p:spPr bwMode="auto">
          <a:xfrm>
            <a:off x="9154025" y="4089601"/>
            <a:ext cx="1151407" cy="144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How to duplicate a document">
            <a:extLst>
              <a:ext uri="{FF2B5EF4-FFF2-40B4-BE49-F238E27FC236}">
                <a16:creationId xmlns:a16="http://schemas.microsoft.com/office/drawing/2014/main" id="{60E2C633-D039-8241-91BB-520D3DC3D9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 t="3109" r="1893" b="2345"/>
          <a:stretch/>
        </p:blipFill>
        <p:spPr bwMode="auto">
          <a:xfrm>
            <a:off x="9730347" y="3429001"/>
            <a:ext cx="1151407" cy="144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How to duplicate a document">
            <a:extLst>
              <a:ext uri="{FF2B5EF4-FFF2-40B4-BE49-F238E27FC236}">
                <a16:creationId xmlns:a16="http://schemas.microsoft.com/office/drawing/2014/main" id="{654025E2-08C4-B343-BD1F-8B4604ED09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 t="3109" r="1893" b="2345"/>
          <a:stretch/>
        </p:blipFill>
        <p:spPr bwMode="auto">
          <a:xfrm>
            <a:off x="9548819" y="4575795"/>
            <a:ext cx="1151407" cy="144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How to duplicate a document">
            <a:extLst>
              <a:ext uri="{FF2B5EF4-FFF2-40B4-BE49-F238E27FC236}">
                <a16:creationId xmlns:a16="http://schemas.microsoft.com/office/drawing/2014/main" id="{2086D7E2-B36F-0E42-BD01-61D809D521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 t="3109" r="1893" b="2345"/>
          <a:stretch/>
        </p:blipFill>
        <p:spPr bwMode="auto">
          <a:xfrm>
            <a:off x="10257030" y="4402314"/>
            <a:ext cx="1151407" cy="144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How to duplicate a document">
            <a:extLst>
              <a:ext uri="{FF2B5EF4-FFF2-40B4-BE49-F238E27FC236}">
                <a16:creationId xmlns:a16="http://schemas.microsoft.com/office/drawing/2014/main" id="{5304D959-DAC1-4F43-9DA7-82A8C05679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 t="3109" r="1893" b="2345"/>
          <a:stretch/>
        </p:blipFill>
        <p:spPr bwMode="auto">
          <a:xfrm>
            <a:off x="10409430" y="3837271"/>
            <a:ext cx="1151407" cy="144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How to duplicate a document">
            <a:extLst>
              <a:ext uri="{FF2B5EF4-FFF2-40B4-BE49-F238E27FC236}">
                <a16:creationId xmlns:a16="http://schemas.microsoft.com/office/drawing/2014/main" id="{88C6AC1E-94AF-5345-A714-8F60AEDF5A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 t="3109" r="1893" b="2345"/>
          <a:stretch/>
        </p:blipFill>
        <p:spPr bwMode="auto">
          <a:xfrm>
            <a:off x="9425583" y="4254310"/>
            <a:ext cx="1151407" cy="144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How to duplicate a document">
            <a:extLst>
              <a:ext uri="{FF2B5EF4-FFF2-40B4-BE49-F238E27FC236}">
                <a16:creationId xmlns:a16="http://schemas.microsoft.com/office/drawing/2014/main" id="{DE9B6310-F9F4-8D4C-8318-29C5B3BA0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 t="3109" r="1893" b="2345"/>
          <a:stretch/>
        </p:blipFill>
        <p:spPr bwMode="auto">
          <a:xfrm>
            <a:off x="8458681" y="3756149"/>
            <a:ext cx="1151407" cy="144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How to duplicate a document">
            <a:extLst>
              <a:ext uri="{FF2B5EF4-FFF2-40B4-BE49-F238E27FC236}">
                <a16:creationId xmlns:a16="http://schemas.microsoft.com/office/drawing/2014/main" id="{87857C67-B937-BB4A-A4EE-8434E15ADD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 t="3109" r="1893" b="2345"/>
          <a:stretch/>
        </p:blipFill>
        <p:spPr bwMode="auto">
          <a:xfrm>
            <a:off x="8119551" y="4130981"/>
            <a:ext cx="1151407" cy="144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606C6E3-7682-CB47-AFB0-6CD59FA8BC6C}"/>
              </a:ext>
            </a:extLst>
          </p:cNvPr>
          <p:cNvSpPr/>
          <p:nvPr/>
        </p:nvSpPr>
        <p:spPr>
          <a:xfrm>
            <a:off x="467343" y="3591422"/>
            <a:ext cx="14607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/>
              <a:t>cheap freely-available text </a:t>
            </a:r>
            <a:endParaRPr lang="en-US" sz="14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4CA8CC0-FFE3-5A4F-8225-C9498396D797}"/>
              </a:ext>
            </a:extLst>
          </p:cNvPr>
          <p:cNvSpPr/>
          <p:nvPr/>
        </p:nvSpPr>
        <p:spPr>
          <a:xfrm>
            <a:off x="403191" y="5909542"/>
            <a:ext cx="14607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/>
              <a:t>1GB</a:t>
            </a:r>
            <a:endParaRPr lang="en-US" sz="14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163FFA9-89B8-0B41-8EBB-ECC6D3E159E9}"/>
              </a:ext>
            </a:extLst>
          </p:cNvPr>
          <p:cNvSpPr/>
          <p:nvPr/>
        </p:nvSpPr>
        <p:spPr>
          <a:xfrm>
            <a:off x="4323857" y="5909542"/>
            <a:ext cx="14607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/>
              <a:t>10GB</a:t>
            </a:r>
            <a:endParaRPr lang="en-US" sz="14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666B1A2-459A-1C41-AA92-4317405CDB80}"/>
              </a:ext>
            </a:extLst>
          </p:cNvPr>
          <p:cNvSpPr/>
          <p:nvPr/>
        </p:nvSpPr>
        <p:spPr>
          <a:xfrm>
            <a:off x="9102957" y="6005688"/>
            <a:ext cx="14607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/>
              <a:t>10TB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48136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19F29-8647-7844-92AF-84F5869BA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845" y="366185"/>
            <a:ext cx="11438311" cy="994523"/>
          </a:xfrm>
        </p:spPr>
        <p:txBody>
          <a:bodyPr/>
          <a:lstStyle/>
          <a:p>
            <a:r>
              <a:rPr lang="en-US" dirty="0"/>
              <a:t>Scaling Self-Supervised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CBEAF-0A72-2F48-82A2-8BBDD7366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Scaling models generally improves their performance! </a:t>
            </a:r>
          </a:p>
          <a:p>
            <a:r>
              <a:rPr lang="en-US" dirty="0"/>
              <a:t>Larger pre-training datasets </a:t>
            </a:r>
          </a:p>
          <a:p>
            <a:r>
              <a:rPr lang="en-US" dirty="0"/>
              <a:t>Larger models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Google Shape;428;p70">
            <a:extLst>
              <a:ext uri="{FF2B5EF4-FFF2-40B4-BE49-F238E27FC236}">
                <a16:creationId xmlns:a16="http://schemas.microsoft.com/office/drawing/2014/main" id="{2A7D8B97-38CA-331E-358E-EA86FCF847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668" t="14423" r="2619" b="3566"/>
          <a:stretch/>
        </p:blipFill>
        <p:spPr>
          <a:xfrm>
            <a:off x="4107976" y="2797791"/>
            <a:ext cx="8084024" cy="40602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4952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US" dirty="0"/>
              <a:t>Scaling Self-Supervised Models </a:t>
            </a:r>
            <a:endParaRPr spc="-33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BD63AC-459C-0BBF-9F81-B9E790A0A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7675" y="1560417"/>
            <a:ext cx="7698281" cy="465749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259746" y="6418288"/>
            <a:ext cx="5841153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algn="ctr">
              <a:lnSpc>
                <a:spcPts val="1973"/>
              </a:lnSpc>
            </a:pPr>
            <a:r>
              <a:rPr lang="en-US" sz="1667" u="heavy" spc="-7" dirty="0">
                <a:uFill>
                  <a:solidFill>
                    <a:srgbClr val="FF5252"/>
                  </a:solidFill>
                </a:uFill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 </a:t>
            </a:r>
            <a:r>
              <a:rPr sz="1667" u="heavy" spc="-7" dirty="0">
                <a:uFill>
                  <a:solidFill>
                    <a:srgbClr val="FF5252"/>
                  </a:solidFill>
                </a:uFill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Brown</a:t>
            </a:r>
            <a:r>
              <a:rPr sz="1667" u="heavy" spc="-20" dirty="0">
                <a:uFill>
                  <a:solidFill>
                    <a:srgbClr val="FF5252"/>
                  </a:solidFill>
                </a:uFill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667" u="heavy" spc="-7" dirty="0">
                <a:uFill>
                  <a:solidFill>
                    <a:srgbClr val="FF5252"/>
                  </a:solidFill>
                </a:uFill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et</a:t>
            </a:r>
            <a:r>
              <a:rPr sz="1667" u="heavy" spc="-13" dirty="0">
                <a:uFill>
                  <a:solidFill>
                    <a:srgbClr val="FF5252"/>
                  </a:solidFill>
                </a:uFill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667" u="heavy" spc="-7" dirty="0">
                <a:uFill>
                  <a:solidFill>
                    <a:srgbClr val="FF5252"/>
                  </a:solidFill>
                </a:uFill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al.</a:t>
            </a:r>
            <a:r>
              <a:rPr sz="1667" u="heavy" spc="-13" dirty="0">
                <a:uFill>
                  <a:solidFill>
                    <a:srgbClr val="FF5252"/>
                  </a:solidFill>
                </a:uFill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667" u="heavy" spc="-7" dirty="0">
                <a:uFill>
                  <a:solidFill>
                    <a:srgbClr val="FF5252"/>
                  </a:solidFill>
                </a:uFill>
                <a:cs typeface="Arial M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2020</a:t>
            </a:r>
            <a:r>
              <a:rPr sz="1667" spc="-7" dirty="0">
                <a:cs typeface="Arial MT"/>
              </a:rPr>
              <a:t>.</a:t>
            </a:r>
            <a:r>
              <a:rPr sz="1667" spc="-20" dirty="0">
                <a:cs typeface="Arial MT"/>
              </a:rPr>
              <a:t> </a:t>
            </a:r>
            <a:r>
              <a:rPr sz="1667" dirty="0">
                <a:cs typeface="Arial MT"/>
              </a:rPr>
              <a:t>“Language</a:t>
            </a:r>
            <a:r>
              <a:rPr sz="1667" spc="-13" dirty="0">
                <a:cs typeface="Arial MT"/>
              </a:rPr>
              <a:t> </a:t>
            </a:r>
            <a:r>
              <a:rPr sz="1667" dirty="0">
                <a:cs typeface="Arial MT"/>
              </a:rPr>
              <a:t>Models</a:t>
            </a:r>
            <a:r>
              <a:rPr sz="1667" spc="-13" dirty="0">
                <a:cs typeface="Arial MT"/>
              </a:rPr>
              <a:t> </a:t>
            </a:r>
            <a:r>
              <a:rPr sz="1667" spc="-7" dirty="0">
                <a:cs typeface="Arial MT"/>
              </a:rPr>
              <a:t>are</a:t>
            </a:r>
            <a:r>
              <a:rPr sz="1667" spc="-13" dirty="0">
                <a:cs typeface="Arial MT"/>
              </a:rPr>
              <a:t> </a:t>
            </a:r>
            <a:r>
              <a:rPr sz="1667" spc="-7" dirty="0">
                <a:cs typeface="Arial MT"/>
              </a:rPr>
              <a:t>Few-Shot</a:t>
            </a:r>
            <a:r>
              <a:rPr sz="1667" spc="-20" dirty="0">
                <a:cs typeface="Arial MT"/>
              </a:rPr>
              <a:t> </a:t>
            </a:r>
            <a:r>
              <a:rPr sz="1667" spc="-7" dirty="0">
                <a:cs typeface="Arial MT"/>
              </a:rPr>
              <a:t>Learners”</a:t>
            </a:r>
            <a:r>
              <a:rPr lang="en-US" sz="1667" spc="-7" dirty="0">
                <a:cs typeface="Arial MT"/>
              </a:rPr>
              <a:t> ]</a:t>
            </a:r>
            <a:endParaRPr sz="1667" dirty="0"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1C6B28E-F771-1ED7-07E0-0E77034F8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ChatGPT</a:t>
            </a:r>
            <a:r>
              <a:rPr lang="en-US" dirty="0"/>
              <a:t>: LM optimized for Dialogue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40A428-8D98-B0A0-0308-4A99B4567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Days ago …. </a:t>
            </a:r>
          </a:p>
          <a:p>
            <a:r>
              <a:rPr lang="en-US" dirty="0"/>
              <a:t>170B model </a:t>
            </a:r>
          </a:p>
          <a:p>
            <a:r>
              <a:rPr lang="en-US" dirty="0"/>
              <a:t>Built on top of GPT3.x </a:t>
            </a:r>
          </a:p>
          <a:p>
            <a:r>
              <a:rPr lang="en-US" dirty="0"/>
              <a:t>Fine-tune to respond to interactive dialogue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0A739E-0D55-39A7-456E-DEC075378E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58FE29-BF21-93AD-A476-AF91D3886421}"/>
              </a:ext>
            </a:extLst>
          </p:cNvPr>
          <p:cNvSpPr txBox="1"/>
          <p:nvPr/>
        </p:nvSpPr>
        <p:spPr>
          <a:xfrm>
            <a:off x="4653342" y="6409525"/>
            <a:ext cx="6100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https://openai.com/blog/chatgpt/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24222363"/>
      </p:ext>
    </p:extLst>
  </p:cSld>
  <p:clrMapOvr>
    <a:masterClrMapping/>
  </p:clrMapOvr>
</p:sld>
</file>

<file path=ppt/theme/theme1.xml><?xml version="1.0" encoding="utf-8"?>
<a:theme xmlns:a="http://schemas.openxmlformats.org/drawingml/2006/main" name="AI2 PPT Theme">
  <a:themeElements>
    <a:clrScheme name="AI2 PPT Colors">
      <a:dk1>
        <a:srgbClr val="303845"/>
      </a:dk1>
      <a:lt1>
        <a:srgbClr val="FFFFFF"/>
      </a:lt1>
      <a:dk2>
        <a:srgbClr val="1A4595"/>
      </a:dk2>
      <a:lt2>
        <a:srgbClr val="E8ECF2"/>
      </a:lt2>
      <a:accent1>
        <a:srgbClr val="255ED3"/>
      </a:accent1>
      <a:accent2>
        <a:srgbClr val="00D5FF"/>
      </a:accent2>
      <a:accent3>
        <a:srgbClr val="AEB7C3"/>
      </a:accent3>
      <a:accent4>
        <a:srgbClr val="8879DE"/>
      </a:accent4>
      <a:accent5>
        <a:srgbClr val="FFBB00"/>
      </a:accent5>
      <a:accent6>
        <a:srgbClr val="16C3CF"/>
      </a:accent6>
      <a:hlink>
        <a:srgbClr val="255ED3"/>
      </a:hlink>
      <a:folHlink>
        <a:srgbClr val="265ED3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2 Presentation Template" id="{8CF36B9A-930F-6C46-B116-42DBDD5C122F}" vid="{37D74BBC-B087-5D4D-857E-2E1958334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AI2 PPT Theme</Template>
  <TotalTime>118879</TotalTime>
  <Words>2863</Words>
  <Application>Microsoft Macintosh PowerPoint</Application>
  <PresentationFormat>Widescreen</PresentationFormat>
  <Paragraphs>420</Paragraphs>
  <Slides>54</Slides>
  <Notes>15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Arial</vt:lpstr>
      <vt:lpstr>Avenir Book</vt:lpstr>
      <vt:lpstr>Calibri</vt:lpstr>
      <vt:lpstr>Corbel</vt:lpstr>
      <vt:lpstr>Merriweather Sans</vt:lpstr>
      <vt:lpstr>Source Sans Pro</vt:lpstr>
      <vt:lpstr>TwitterChirp</vt:lpstr>
      <vt:lpstr>AI2 PPT Theme</vt:lpstr>
      <vt:lpstr>Is Scale All You Need? </vt:lpstr>
      <vt:lpstr>But first … </vt:lpstr>
      <vt:lpstr>Large Language Models </vt:lpstr>
      <vt:lpstr>Large Language Models since GPT3 </vt:lpstr>
      <vt:lpstr>Scaling Self-Supervised Models </vt:lpstr>
      <vt:lpstr>Scaling Self-Supervised Models </vt:lpstr>
      <vt:lpstr>Scaling Self-Supervised Models </vt:lpstr>
      <vt:lpstr>Scaling Self-Supervised Models </vt:lpstr>
      <vt:lpstr>ChatGPT: LM optimized for Dialogue </vt:lpstr>
      <vt:lpstr>PowerPoint Presentation</vt:lpstr>
      <vt:lpstr>PowerPoint Presentation</vt:lpstr>
      <vt:lpstr>PowerPoint Presentation</vt:lpstr>
      <vt:lpstr>Is Scale All We Need? </vt:lpstr>
      <vt:lpstr>Is Scale All We Need? </vt:lpstr>
      <vt:lpstr>Is Scale All We Need? </vt:lpstr>
      <vt:lpstr>PowerPoint Presentation</vt:lpstr>
      <vt:lpstr>Is Scale All We Need? </vt:lpstr>
      <vt:lpstr>What is “Scale”?</vt:lpstr>
      <vt:lpstr>What is “Scale”?</vt:lpstr>
      <vt:lpstr>Argument: Not Enough Compute for Scaling </vt:lpstr>
      <vt:lpstr>Argument Against “Not Enough Compute”</vt:lpstr>
      <vt:lpstr>Scale as Effective Compression</vt:lpstr>
      <vt:lpstr>Not Enough Data for Scaling</vt:lpstr>
      <vt:lpstr>Argument Against “Not Enough Data” (1)</vt:lpstr>
      <vt:lpstr>Argument Against “Not Enough Data” (2)</vt:lpstr>
      <vt:lpstr>Argument Against “Not Enough Data” (3)</vt:lpstr>
      <vt:lpstr>Scale is Not all You Need Because of Tail Phenomena </vt:lpstr>
      <vt:lpstr>Scale is Not all You Need Because of Tail Phenomena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Scale is Not all You Need Because of Tail Phenomena </vt:lpstr>
      <vt:lpstr>Is scale our best chance for the long tail? </vt:lpstr>
      <vt:lpstr>But do They Really “Understand”? </vt:lpstr>
      <vt:lpstr>But do They Really “Understand”? </vt:lpstr>
      <vt:lpstr>Models are Not Grounded</vt:lpstr>
      <vt:lpstr>Argument Against (1)</vt:lpstr>
      <vt:lpstr>Argument Against (2)</vt:lpstr>
      <vt:lpstr>Fundamentally What does “Scale” Solve? </vt:lpstr>
      <vt:lpstr>Argument by Comparison to Human Brain </vt:lpstr>
      <vt:lpstr>Putting it All Together </vt:lpstr>
      <vt:lpstr>Augmenting Humans vs. Replacing Them</vt:lpstr>
      <vt:lpstr>Thank you! </vt:lpstr>
      <vt:lpstr>How does the future look like to you? </vt:lpstr>
      <vt:lpstr>Interactive Semantics</vt:lpstr>
      <vt:lpstr>PowerPoint Presentation</vt:lpstr>
      <vt:lpstr>Instruction-tuning: Limitations (2)</vt:lpstr>
      <vt:lpstr>Replacing us or augmenting us? </vt:lpstr>
      <vt:lpstr>But what is “context”? </vt:lpstr>
      <vt:lpstr>PowerPoint Presentation</vt:lpstr>
      <vt:lpstr>Popular Media: AI is Solved!!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UnifiedQA:  Crossing Format Boundaries With a Single QA System</dc:title>
  <dc:creator>Daniel Khashabi</dc:creator>
  <cp:lastModifiedBy>Daniel Khashabi</cp:lastModifiedBy>
  <cp:revision>2821</cp:revision>
  <dcterms:created xsi:type="dcterms:W3CDTF">2020-06-18T00:10:56Z</dcterms:created>
  <dcterms:modified xsi:type="dcterms:W3CDTF">2022-12-06T15:41:00Z</dcterms:modified>
</cp:coreProperties>
</file>